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256" r:id="rId2"/>
    <p:sldId id="6279" r:id="rId3"/>
    <p:sldId id="799" r:id="rId4"/>
    <p:sldId id="3848" r:id="rId5"/>
    <p:sldId id="3859" r:id="rId6"/>
    <p:sldId id="3850" r:id="rId7"/>
  </p:sldIdLst>
  <p:sldSz cx="9144000" cy="5143500" type="screen16x9"/>
  <p:notesSz cx="9144000" cy="6858000"/>
  <p:defaultTextStyle>
    <a:defPPr>
      <a:defRPr lang="ja-JP"/>
    </a:defPPr>
    <a:lvl1pPr algn="l" rtl="0" fontAlgn="base">
      <a:spcBef>
        <a:spcPct val="0"/>
      </a:spcBef>
      <a:spcAft>
        <a:spcPct val="0"/>
      </a:spcAft>
      <a:defRPr kumimoji="1" sz="2800" kern="1200">
        <a:solidFill>
          <a:schemeClr val="tx1"/>
        </a:solidFill>
        <a:latin typeface="Times" charset="0"/>
        <a:ea typeface="Osaka" charset="0"/>
        <a:cs typeface="Osaka" charset="0"/>
      </a:defRPr>
    </a:lvl1pPr>
    <a:lvl2pPr marL="457200" algn="l" rtl="0" fontAlgn="base">
      <a:spcBef>
        <a:spcPct val="0"/>
      </a:spcBef>
      <a:spcAft>
        <a:spcPct val="0"/>
      </a:spcAft>
      <a:defRPr kumimoji="1" sz="2800" kern="1200">
        <a:solidFill>
          <a:schemeClr val="tx1"/>
        </a:solidFill>
        <a:latin typeface="Times" charset="0"/>
        <a:ea typeface="Osaka" charset="0"/>
        <a:cs typeface="Osaka" charset="0"/>
      </a:defRPr>
    </a:lvl2pPr>
    <a:lvl3pPr marL="914400" algn="l" rtl="0" fontAlgn="base">
      <a:spcBef>
        <a:spcPct val="0"/>
      </a:spcBef>
      <a:spcAft>
        <a:spcPct val="0"/>
      </a:spcAft>
      <a:defRPr kumimoji="1" sz="2800" kern="1200">
        <a:solidFill>
          <a:schemeClr val="tx1"/>
        </a:solidFill>
        <a:latin typeface="Times" charset="0"/>
        <a:ea typeface="Osaka" charset="0"/>
        <a:cs typeface="Osaka" charset="0"/>
      </a:defRPr>
    </a:lvl3pPr>
    <a:lvl4pPr marL="1371600" algn="l" rtl="0" fontAlgn="base">
      <a:spcBef>
        <a:spcPct val="0"/>
      </a:spcBef>
      <a:spcAft>
        <a:spcPct val="0"/>
      </a:spcAft>
      <a:defRPr kumimoji="1" sz="2800" kern="1200">
        <a:solidFill>
          <a:schemeClr val="tx1"/>
        </a:solidFill>
        <a:latin typeface="Times" charset="0"/>
        <a:ea typeface="Osaka" charset="0"/>
        <a:cs typeface="Osaka" charset="0"/>
      </a:defRPr>
    </a:lvl4pPr>
    <a:lvl5pPr marL="1828800" algn="l" rtl="0" fontAlgn="base">
      <a:spcBef>
        <a:spcPct val="0"/>
      </a:spcBef>
      <a:spcAft>
        <a:spcPct val="0"/>
      </a:spcAft>
      <a:defRPr kumimoji="1" sz="2800" kern="1200">
        <a:solidFill>
          <a:schemeClr val="tx1"/>
        </a:solidFill>
        <a:latin typeface="Times" charset="0"/>
        <a:ea typeface="Osaka" charset="0"/>
        <a:cs typeface="Osaka" charset="0"/>
      </a:defRPr>
    </a:lvl5pPr>
    <a:lvl6pPr marL="2286000" algn="l" defTabSz="457200" rtl="0" eaLnBrk="1" latinLnBrk="0" hangingPunct="1">
      <a:defRPr kumimoji="1" sz="2800" kern="1200">
        <a:solidFill>
          <a:schemeClr val="tx1"/>
        </a:solidFill>
        <a:latin typeface="Times" charset="0"/>
        <a:ea typeface="Osaka" charset="0"/>
        <a:cs typeface="Osaka" charset="0"/>
      </a:defRPr>
    </a:lvl6pPr>
    <a:lvl7pPr marL="2743200" algn="l" defTabSz="457200" rtl="0" eaLnBrk="1" latinLnBrk="0" hangingPunct="1">
      <a:defRPr kumimoji="1" sz="2800" kern="1200">
        <a:solidFill>
          <a:schemeClr val="tx1"/>
        </a:solidFill>
        <a:latin typeface="Times" charset="0"/>
        <a:ea typeface="Osaka" charset="0"/>
        <a:cs typeface="Osaka" charset="0"/>
      </a:defRPr>
    </a:lvl7pPr>
    <a:lvl8pPr marL="3200400" algn="l" defTabSz="457200" rtl="0" eaLnBrk="1" latinLnBrk="0" hangingPunct="1">
      <a:defRPr kumimoji="1" sz="2800" kern="1200">
        <a:solidFill>
          <a:schemeClr val="tx1"/>
        </a:solidFill>
        <a:latin typeface="Times" charset="0"/>
        <a:ea typeface="Osaka" charset="0"/>
        <a:cs typeface="Osaka" charset="0"/>
      </a:defRPr>
    </a:lvl8pPr>
    <a:lvl9pPr marL="3657600" algn="l" defTabSz="457200" rtl="0" eaLnBrk="1" latinLnBrk="0" hangingPunct="1">
      <a:defRPr kumimoji="1" sz="2800" kern="1200">
        <a:solidFill>
          <a:schemeClr val="tx1"/>
        </a:solidFill>
        <a:latin typeface="Times" charset="0"/>
        <a:ea typeface="Osaka" charset="0"/>
        <a:cs typeface="Osaka" charset="0"/>
      </a:defRPr>
    </a:lvl9pPr>
  </p:defaultTextStyle>
  <p:extLst>
    <p:ext uri="{521415D9-36F7-43E2-AB2F-B90AF26B5E84}">
      <p14:sectionLst xmlns:p14="http://schemas.microsoft.com/office/powerpoint/2010/main">
        <p14:section name="タイトルなしのセクション" id="{B4CCE8E3-1C81-174E-9799-50228B488EB3}">
          <p14:sldIdLst>
            <p14:sldId id="256"/>
            <p14:sldId id="6279"/>
            <p14:sldId id="799"/>
            <p14:sldId id="3848"/>
            <p14:sldId id="3859"/>
            <p14:sldId id="3850"/>
          </p14:sldIdLst>
        </p14:section>
      </p14:sectionLst>
    </p:ext>
    <p:ext uri="{EFAFB233-063F-42B5-8137-9DF3F51BA10A}">
      <p15:sldGuideLst xmlns:p15="http://schemas.microsoft.com/office/powerpoint/2012/main">
        <p15:guide id="1" orient="horz" pos="1620" userDrawn="1">
          <p15:clr>
            <a:srgbClr val="A4A3A4"/>
          </p15:clr>
        </p15:guide>
        <p15:guide id="2" pos="285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FF1E5E"/>
    <a:srgbClr val="FFFF66"/>
    <a:srgbClr val="FF9218"/>
    <a:srgbClr val="FFEF40"/>
    <a:srgbClr val="FFBF56"/>
    <a:srgbClr val="FF7518"/>
    <a:srgbClr val="60CA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74"/>
    <p:restoredTop sz="95918" autoAdjust="0"/>
  </p:normalViewPr>
  <p:slideViewPr>
    <p:cSldViewPr>
      <p:cViewPr varScale="1">
        <p:scale>
          <a:sx n="87" d="100"/>
          <a:sy n="87" d="100"/>
        </p:scale>
        <p:origin x="596" y="48"/>
      </p:cViewPr>
      <p:guideLst>
        <p:guide orient="horz" pos="1620"/>
        <p:guide pos="2859"/>
      </p:guideLst>
    </p:cSldViewPr>
  </p:slideViewPr>
  <p:outlineViewPr>
    <p:cViewPr>
      <p:scale>
        <a:sx n="33" d="100"/>
        <a:sy n="33" d="100"/>
      </p:scale>
      <p:origin x="0" y="-2304"/>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0B4D9650-DF0F-D742-8521-8767988AC184}" type="datetimeFigureOut">
              <a:rPr kumimoji="1" lang="ja-JP" altLang="en-US" smtClean="0"/>
              <a:t>2025/5/30</a:t>
            </a:fld>
            <a:endParaRPr kumimoji="1" lang="ja-JP" altLang="en-US"/>
          </a:p>
        </p:txBody>
      </p:sp>
      <p:sp>
        <p:nvSpPr>
          <p:cNvPr id="4" name="フッター プレースホルダー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778205E-0ED4-024D-A726-DF6B7419894D}" type="slidenum">
              <a:rPr kumimoji="1" lang="ja-JP" altLang="en-US" smtClean="0"/>
              <a:t>‹#›</a:t>
            </a:fld>
            <a:endParaRPr kumimoji="1" lang="ja-JP" altLang="en-US"/>
          </a:p>
        </p:txBody>
      </p:sp>
    </p:spTree>
    <p:extLst>
      <p:ext uri="{BB962C8B-B14F-4D97-AF65-F5344CB8AC3E}">
        <p14:creationId xmlns:p14="http://schemas.microsoft.com/office/powerpoint/2010/main" val="3836972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46083" name="Rectangle 3"/>
          <p:cNvSpPr>
            <a:spLocks noGrp="1" noChangeArrowheads="1"/>
          </p:cNvSpPr>
          <p:nvPr>
            <p:ph type="dt"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13316" name="Rectangle 4"/>
          <p:cNvSpPr>
            <a:spLocks noGrp="1" noRot="1" noChangeAspect="1" noChangeArrowheads="1" noTextEdit="1"/>
          </p:cNvSpPr>
          <p:nvPr>
            <p:ph type="sldImg" idx="2"/>
          </p:nvPr>
        </p:nvSpPr>
        <p:spPr bwMode="auto">
          <a:xfrm>
            <a:off x="2286000" y="514350"/>
            <a:ext cx="4572000" cy="25717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6085" name="Rectangle 5"/>
          <p:cNvSpPr>
            <a:spLocks noGrp="1" noChangeArrowheads="1"/>
          </p:cNvSpPr>
          <p:nvPr>
            <p:ph type="body" sz="quarter" idx="3"/>
          </p:nvPr>
        </p:nvSpPr>
        <p:spPr bwMode="auto">
          <a:xfrm>
            <a:off x="1219200" y="3257550"/>
            <a:ext cx="67056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46086" name="Rectangle 6"/>
          <p:cNvSpPr>
            <a:spLocks noGrp="1" noChangeArrowheads="1"/>
          </p:cNvSpPr>
          <p:nvPr>
            <p:ph type="ftr" sz="quarter" idx="4"/>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46087" name="Rectangle 7"/>
          <p:cNvSpPr>
            <a:spLocks noGrp="1" noChangeArrowheads="1"/>
          </p:cNvSpPr>
          <p:nvPr>
            <p:ph type="sldNum" sz="quarter" idx="5"/>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2F3BEBB-FD85-8C4F-946E-E14EB1EF8C4A}" type="slidenum">
              <a:rPr lang="en-US" altLang="ja-JP"/>
              <a:pPr/>
              <a:t>‹#›</a:t>
            </a:fld>
            <a:endParaRPr lang="en-US" altLang="ja-JP"/>
          </a:p>
        </p:txBody>
      </p:sp>
    </p:spTree>
    <p:extLst>
      <p:ext uri="{BB962C8B-B14F-4D97-AF65-F5344CB8AC3E}">
        <p14:creationId xmlns:p14="http://schemas.microsoft.com/office/powerpoint/2010/main" val="326998451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pitchFamily="-109" charset="0"/>
        <a:ea typeface="Osaka" pitchFamily="-109" charset="-128"/>
        <a:cs typeface="Osaka" pitchFamily="-109" charset="-128"/>
      </a:defRPr>
    </a:lvl1pPr>
    <a:lvl2pPr marL="457200" algn="l" rtl="0" fontAlgn="base">
      <a:spcBef>
        <a:spcPct val="30000"/>
      </a:spcBef>
      <a:spcAft>
        <a:spcPct val="0"/>
      </a:spcAft>
      <a:defRPr kumimoji="1" sz="1200" kern="1200">
        <a:solidFill>
          <a:schemeClr val="tx1"/>
        </a:solidFill>
        <a:latin typeface="Times" pitchFamily="-109" charset="0"/>
        <a:ea typeface="Osaka" pitchFamily="-109" charset="-128"/>
        <a:cs typeface="Osaka" pitchFamily="-109" charset="-128"/>
      </a:defRPr>
    </a:lvl2pPr>
    <a:lvl3pPr marL="914400" algn="l" rtl="0" fontAlgn="base">
      <a:spcBef>
        <a:spcPct val="30000"/>
      </a:spcBef>
      <a:spcAft>
        <a:spcPct val="0"/>
      </a:spcAft>
      <a:defRPr kumimoji="1" sz="1200" kern="1200">
        <a:solidFill>
          <a:schemeClr val="tx1"/>
        </a:solidFill>
        <a:latin typeface="Times" pitchFamily="-109" charset="0"/>
        <a:ea typeface="Osaka" pitchFamily="-109" charset="-128"/>
        <a:cs typeface="Osaka" pitchFamily="-109" charset="-128"/>
      </a:defRPr>
    </a:lvl3pPr>
    <a:lvl4pPr marL="1371600" algn="l" rtl="0" fontAlgn="base">
      <a:spcBef>
        <a:spcPct val="30000"/>
      </a:spcBef>
      <a:spcAft>
        <a:spcPct val="0"/>
      </a:spcAft>
      <a:defRPr kumimoji="1" sz="1200" kern="1200">
        <a:solidFill>
          <a:schemeClr val="tx1"/>
        </a:solidFill>
        <a:latin typeface="Times" pitchFamily="-109" charset="0"/>
        <a:ea typeface="Osaka" pitchFamily="-109" charset="-128"/>
        <a:cs typeface="Osaka" pitchFamily="-109" charset="-128"/>
      </a:defRPr>
    </a:lvl4pPr>
    <a:lvl5pPr marL="1828800" algn="l" rtl="0" fontAlgn="base">
      <a:spcBef>
        <a:spcPct val="30000"/>
      </a:spcBef>
      <a:spcAft>
        <a:spcPct val="0"/>
      </a:spcAft>
      <a:defRPr kumimoji="1" sz="1200" kern="1200">
        <a:solidFill>
          <a:schemeClr val="tx1"/>
        </a:solidFill>
        <a:latin typeface="Times" pitchFamily="-109" charset="0"/>
        <a:ea typeface="Osaka" pitchFamily="-109" charset="-128"/>
        <a:cs typeface="Osaka" pitchFamily="-109" charset="-128"/>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1C3825E-76E3-407C-93BE-D2094FBF74AB}" type="slidenum">
              <a:rPr lang="en-US" smtClean="0"/>
              <a:t>4</a:t>
            </a:fld>
            <a:endParaRPr lang="en-US"/>
          </a:p>
        </p:txBody>
      </p:sp>
    </p:spTree>
    <p:extLst>
      <p:ext uri="{BB962C8B-B14F-4D97-AF65-F5344CB8AC3E}">
        <p14:creationId xmlns:p14="http://schemas.microsoft.com/office/powerpoint/2010/main" val="483685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1C3825E-76E3-407C-93BE-D2094FBF74AB}" type="slidenum">
              <a:rPr lang="en-US" smtClean="0"/>
              <a:t>6</a:t>
            </a:fld>
            <a:endParaRPr lang="en-US"/>
          </a:p>
        </p:txBody>
      </p:sp>
    </p:spTree>
    <p:extLst>
      <p:ext uri="{BB962C8B-B14F-4D97-AF65-F5344CB8AC3E}">
        <p14:creationId xmlns:p14="http://schemas.microsoft.com/office/powerpoint/2010/main" val="1465889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87469"/>
            <a:ext cx="7315200" cy="1946269"/>
          </a:xfrm>
        </p:spPr>
        <p:txBody>
          <a:bodyPr>
            <a:normAutofit/>
          </a:bodyPr>
          <a:lstStyle>
            <a:lvl1pPr>
              <a:defRPr sz="3200"/>
            </a:lvl1pPr>
          </a:lstStyle>
          <a:p>
            <a:r>
              <a:rPr lang="ja-JP" altLang="en-US"/>
              <a:t>マスター タイトルの書式設定</a:t>
            </a:r>
            <a:endParaRPr lang="en-US"/>
          </a:p>
        </p:txBody>
      </p:sp>
      <p:sp>
        <p:nvSpPr>
          <p:cNvPr id="3" name="Subtitle 2"/>
          <p:cNvSpPr>
            <a:spLocks noGrp="1"/>
          </p:cNvSpPr>
          <p:nvPr>
            <p:ph type="subTitle" idx="1"/>
          </p:nvPr>
        </p:nvSpPr>
        <p:spPr>
          <a:xfrm>
            <a:off x="914400" y="3874898"/>
            <a:ext cx="7315200" cy="858474"/>
          </a:xfrm>
        </p:spPr>
        <p:txBody>
          <a:bodyPr>
            <a:normAutofit/>
          </a:bodyPr>
          <a:lstStyle>
            <a:lvl1pPr marL="0" indent="0" algn="l">
              <a:buNone/>
              <a:defRPr sz="1467">
                <a:solidFill>
                  <a:schemeClr val="tx1"/>
                </a:solidFill>
              </a:defRPr>
            </a:lvl1pPr>
            <a:lvl2pPr marL="304804" indent="0" algn="ctr">
              <a:buNone/>
              <a:defRPr>
                <a:solidFill>
                  <a:schemeClr val="tx1">
                    <a:tint val="75000"/>
                  </a:schemeClr>
                </a:solidFill>
              </a:defRPr>
            </a:lvl2pPr>
            <a:lvl3pPr marL="609608" indent="0" algn="ctr">
              <a:buNone/>
              <a:defRPr>
                <a:solidFill>
                  <a:schemeClr val="tx1">
                    <a:tint val="75000"/>
                  </a:schemeClr>
                </a:solidFill>
              </a:defRPr>
            </a:lvl3pPr>
            <a:lvl4pPr marL="914411" indent="0" algn="ctr">
              <a:buNone/>
              <a:defRPr>
                <a:solidFill>
                  <a:schemeClr val="tx1">
                    <a:tint val="75000"/>
                  </a:schemeClr>
                </a:solidFill>
              </a:defRPr>
            </a:lvl4pPr>
            <a:lvl5pPr marL="1219215" indent="0" algn="ctr">
              <a:buNone/>
              <a:defRPr>
                <a:solidFill>
                  <a:schemeClr val="tx1">
                    <a:tint val="75000"/>
                  </a:schemeClr>
                </a:solidFill>
              </a:defRPr>
            </a:lvl5pPr>
            <a:lvl6pPr marL="1524019" indent="0" algn="ctr">
              <a:buNone/>
              <a:defRPr>
                <a:solidFill>
                  <a:schemeClr val="tx1">
                    <a:tint val="75000"/>
                  </a:schemeClr>
                </a:solidFill>
              </a:defRPr>
            </a:lvl6pPr>
            <a:lvl7pPr marL="1828823" indent="0" algn="ctr">
              <a:buNone/>
              <a:defRPr>
                <a:solidFill>
                  <a:schemeClr val="tx1">
                    <a:tint val="75000"/>
                  </a:schemeClr>
                </a:solidFill>
              </a:defRPr>
            </a:lvl7pPr>
            <a:lvl8pPr marL="2133627" indent="0" algn="ctr">
              <a:buNone/>
              <a:defRPr>
                <a:solidFill>
                  <a:schemeClr val="tx1">
                    <a:tint val="75000"/>
                  </a:schemeClr>
                </a:solidFill>
              </a:defRPr>
            </a:lvl8pPr>
            <a:lvl9pPr marL="2438431" indent="0" algn="ctr">
              <a:buNone/>
              <a:defRPr>
                <a:solidFill>
                  <a:schemeClr val="tx1">
                    <a:tint val="75000"/>
                  </a:schemeClr>
                </a:solidFill>
              </a:defRPr>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endParaRPr lang="en-US" altLang="ja-JP"/>
          </a:p>
        </p:txBody>
      </p:sp>
      <p:sp>
        <p:nvSpPr>
          <p:cNvPr id="8" name="Slide Number Placeholder 7"/>
          <p:cNvSpPr>
            <a:spLocks noGrp="1"/>
          </p:cNvSpPr>
          <p:nvPr>
            <p:ph type="sldNum" sz="quarter" idx="11"/>
          </p:nvPr>
        </p:nvSpPr>
        <p:spPr/>
        <p:txBody>
          <a:bodyPr/>
          <a:lstStyle/>
          <a:p>
            <a:fld id="{F36DD0FD-55B0-48C4-8AF2-8A69533EDFC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altLang="ja-JP"/>
          </a:p>
        </p:txBody>
      </p:sp>
      <p:sp>
        <p:nvSpPr>
          <p:cNvPr id="5" name="Footer Placeholder 4"/>
          <p:cNvSpPr>
            <a:spLocks noGrp="1"/>
          </p:cNvSpPr>
          <p:nvPr>
            <p:ph type="ftr" sz="quarter" idx="11"/>
          </p:nvPr>
        </p:nvSpPr>
        <p:spPr/>
        <p:txBody>
          <a:bodyPr/>
          <a:lstStyle/>
          <a:p>
            <a:endParaRPr lang="en-US" altLang="ja-JP"/>
          </a:p>
        </p:txBody>
      </p:sp>
      <p:sp>
        <p:nvSpPr>
          <p:cNvPr id="6" name="Slide Number Placeholder 5"/>
          <p:cNvSpPr>
            <a:spLocks noGrp="1"/>
          </p:cNvSpPr>
          <p:nvPr>
            <p:ph type="sldNum" sz="quarter" idx="12"/>
          </p:nvPr>
        </p:nvSpPr>
        <p:spPr/>
        <p:txBody>
          <a:bodyPr/>
          <a:lstStyle/>
          <a:p>
            <a:fld id="{2C33540D-59E4-0E44-9795-D43ADBC4F5D9}"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2" y="1370032"/>
            <a:ext cx="1492499" cy="3363341"/>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54524" y="1370032"/>
            <a:ext cx="5241476" cy="336334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altLang="ja-JP"/>
          </a:p>
        </p:txBody>
      </p:sp>
      <p:sp>
        <p:nvSpPr>
          <p:cNvPr id="5" name="Footer Placeholder 4"/>
          <p:cNvSpPr>
            <a:spLocks noGrp="1"/>
          </p:cNvSpPr>
          <p:nvPr>
            <p:ph type="ftr" sz="quarter" idx="11"/>
          </p:nvPr>
        </p:nvSpPr>
        <p:spPr/>
        <p:txBody>
          <a:bodyPr/>
          <a:lstStyle/>
          <a:p>
            <a:endParaRPr lang="en-US" altLang="ja-JP"/>
          </a:p>
        </p:txBody>
      </p:sp>
      <p:sp>
        <p:nvSpPr>
          <p:cNvPr id="6" name="Slide Number Placeholder 5"/>
          <p:cNvSpPr>
            <a:spLocks noGrp="1"/>
          </p:cNvSpPr>
          <p:nvPr>
            <p:ph type="sldNum" sz="quarter" idx="12"/>
          </p:nvPr>
        </p:nvSpPr>
        <p:spPr/>
        <p:txBody>
          <a:bodyPr/>
          <a:lstStyle/>
          <a:p>
            <a:fld id="{42503709-CFCC-6D41-A557-004159C60B9D}"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altLang="ja-JP"/>
          </a:p>
        </p:txBody>
      </p:sp>
      <p:sp>
        <p:nvSpPr>
          <p:cNvPr id="5" name="Footer Placeholder 4"/>
          <p:cNvSpPr>
            <a:spLocks noGrp="1"/>
          </p:cNvSpPr>
          <p:nvPr>
            <p:ph type="ftr" sz="quarter" idx="11"/>
          </p:nvPr>
        </p:nvSpPr>
        <p:spPr/>
        <p:txBody>
          <a:bodyPr/>
          <a:lstStyle/>
          <a:p>
            <a:endParaRPr lang="en-US" altLang="ja-JP"/>
          </a:p>
        </p:txBody>
      </p:sp>
      <p:sp>
        <p:nvSpPr>
          <p:cNvPr id="6" name="Slide Number Placeholder 5"/>
          <p:cNvSpPr>
            <a:spLocks noGrp="1"/>
          </p:cNvSpPr>
          <p:nvPr>
            <p:ph type="sldNum" sz="quarter" idx="12"/>
          </p:nvPr>
        </p:nvSpPr>
        <p:spPr/>
        <p:txBody>
          <a:bodyPr/>
          <a:lstStyle/>
          <a:p>
            <a:fld id="{2F855FC3-0FAC-B849-9111-E2298FD9084A}"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14400" y="3763179"/>
            <a:ext cx="7315200" cy="970194"/>
          </a:xfrm>
        </p:spPr>
        <p:txBody>
          <a:bodyPr anchor="t"/>
          <a:lstStyle>
            <a:lvl1pPr algn="l">
              <a:defRPr sz="2667" b="0" cap="none"/>
            </a:lvl1pPr>
          </a:lstStyle>
          <a:p>
            <a:r>
              <a:rPr lang="ja-JP" altLang="en-US"/>
              <a:t>マスター タイトルの書式設定</a:t>
            </a:r>
            <a:endParaRPr lang="en-US"/>
          </a:p>
        </p:txBody>
      </p:sp>
      <p:sp>
        <p:nvSpPr>
          <p:cNvPr id="3" name="Text Placeholder 2"/>
          <p:cNvSpPr>
            <a:spLocks noGrp="1"/>
          </p:cNvSpPr>
          <p:nvPr>
            <p:ph type="body" idx="1"/>
          </p:nvPr>
        </p:nvSpPr>
        <p:spPr>
          <a:xfrm>
            <a:off x="914400" y="2898825"/>
            <a:ext cx="7315200" cy="823829"/>
          </a:xfrm>
        </p:spPr>
        <p:txBody>
          <a:bodyPr anchor="b"/>
          <a:lstStyle>
            <a:lvl1pPr marL="0" indent="0">
              <a:buNone/>
              <a:defRPr sz="1334">
                <a:solidFill>
                  <a:schemeClr val="tx1"/>
                </a:solidFill>
              </a:defRPr>
            </a:lvl1pPr>
            <a:lvl2pPr marL="304804" indent="0">
              <a:buNone/>
              <a:defRPr sz="1200">
                <a:solidFill>
                  <a:schemeClr val="tx1">
                    <a:tint val="75000"/>
                  </a:schemeClr>
                </a:solidFill>
              </a:defRPr>
            </a:lvl2pPr>
            <a:lvl3pPr marL="609608" indent="0">
              <a:buNone/>
              <a:defRPr sz="1067">
                <a:solidFill>
                  <a:schemeClr val="tx1">
                    <a:tint val="75000"/>
                  </a:schemeClr>
                </a:solidFill>
              </a:defRPr>
            </a:lvl3pPr>
            <a:lvl4pPr marL="914411" indent="0">
              <a:buNone/>
              <a:defRPr sz="933">
                <a:solidFill>
                  <a:schemeClr val="tx1">
                    <a:tint val="75000"/>
                  </a:schemeClr>
                </a:solidFill>
              </a:defRPr>
            </a:lvl4pPr>
            <a:lvl5pPr marL="1219215" indent="0">
              <a:buNone/>
              <a:defRPr sz="933">
                <a:solidFill>
                  <a:schemeClr val="tx1">
                    <a:tint val="75000"/>
                  </a:schemeClr>
                </a:solidFill>
              </a:defRPr>
            </a:lvl5pPr>
            <a:lvl6pPr marL="1524019" indent="0">
              <a:buNone/>
              <a:defRPr sz="933">
                <a:solidFill>
                  <a:schemeClr val="tx1">
                    <a:tint val="75000"/>
                  </a:schemeClr>
                </a:solidFill>
              </a:defRPr>
            </a:lvl6pPr>
            <a:lvl7pPr marL="1828823" indent="0">
              <a:buNone/>
              <a:defRPr sz="933">
                <a:solidFill>
                  <a:schemeClr val="tx1">
                    <a:tint val="75000"/>
                  </a:schemeClr>
                </a:solidFill>
              </a:defRPr>
            </a:lvl7pPr>
            <a:lvl8pPr marL="2133627" indent="0">
              <a:buNone/>
              <a:defRPr sz="933">
                <a:solidFill>
                  <a:schemeClr val="tx1">
                    <a:tint val="75000"/>
                  </a:schemeClr>
                </a:solidFill>
              </a:defRPr>
            </a:lvl8pPr>
            <a:lvl9pPr marL="2438431" indent="0">
              <a:buNone/>
              <a:defRPr sz="93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altLang="ja-JP"/>
          </a:p>
        </p:txBody>
      </p:sp>
      <p:sp>
        <p:nvSpPr>
          <p:cNvPr id="5" name="Footer Placeholder 4"/>
          <p:cNvSpPr>
            <a:spLocks noGrp="1"/>
          </p:cNvSpPr>
          <p:nvPr>
            <p:ph type="ftr" sz="quarter" idx="11"/>
          </p:nvPr>
        </p:nvSpPr>
        <p:spPr/>
        <p:txBody>
          <a:bodyPr/>
          <a:lstStyle/>
          <a:p>
            <a:endParaRPr lang="en-US" altLang="ja-JP"/>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ltLang="ja-JP"/>
          </a:p>
        </p:txBody>
      </p:sp>
      <p:sp>
        <p:nvSpPr>
          <p:cNvPr id="6" name="Footer Placeholder 5"/>
          <p:cNvSpPr>
            <a:spLocks noGrp="1"/>
          </p:cNvSpPr>
          <p:nvPr>
            <p:ph type="ftr" sz="quarter" idx="11"/>
          </p:nvPr>
        </p:nvSpPr>
        <p:spPr/>
        <p:txBody>
          <a:bodyPr/>
          <a:lstStyle/>
          <a:p>
            <a:endParaRPr lang="en-US" altLang="ja-JP"/>
          </a:p>
        </p:txBody>
      </p:sp>
      <p:sp>
        <p:nvSpPr>
          <p:cNvPr id="7" name="Slide Number Placeholder 6"/>
          <p:cNvSpPr>
            <a:spLocks noGrp="1"/>
          </p:cNvSpPr>
          <p:nvPr>
            <p:ph type="sldNum" sz="quarter" idx="12"/>
          </p:nvPr>
        </p:nvSpPr>
        <p:spPr/>
        <p:txBody>
          <a:bodyPr/>
          <a:lstStyle/>
          <a:p>
            <a:fld id="{8BA35841-BA3C-154C-B7EB-B01B366B8709}" type="slidenum">
              <a:rPr lang="en-US" altLang="ja-JP" smtClean="0"/>
              <a:pPr/>
              <a:t>‹#›</a:t>
            </a:fld>
            <a:endParaRPr lang="en-US" altLang="ja-JP"/>
          </a:p>
        </p:txBody>
      </p:sp>
      <p:sp>
        <p:nvSpPr>
          <p:cNvPr id="9" name="Title 8"/>
          <p:cNvSpPr>
            <a:spLocks noGrp="1"/>
          </p:cNvSpPr>
          <p:nvPr>
            <p:ph type="title"/>
          </p:nvPr>
        </p:nvSpPr>
        <p:spPr>
          <a:xfrm>
            <a:off x="914400" y="1158538"/>
            <a:ext cx="7315200" cy="865573"/>
          </a:xfrm>
        </p:spPr>
        <p:txBody>
          <a:bodyPr/>
          <a:lstStyle/>
          <a:p>
            <a:r>
              <a:rPr lang="ja-JP" altLang="en-US"/>
              <a:t>マスター タイトルの書式設定</a:t>
            </a:r>
            <a:endParaRPr lang="en-US"/>
          </a:p>
        </p:txBody>
      </p:sp>
      <p:sp>
        <p:nvSpPr>
          <p:cNvPr id="8" name="Content Placeholder 7"/>
          <p:cNvSpPr>
            <a:spLocks noGrp="1"/>
          </p:cNvSpPr>
          <p:nvPr>
            <p:ph sz="quarter" idx="13"/>
          </p:nvPr>
        </p:nvSpPr>
        <p:spPr>
          <a:xfrm>
            <a:off x="914400" y="2057400"/>
            <a:ext cx="3566160" cy="269519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81728" y="2057402"/>
            <a:ext cx="3566160" cy="26967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057400"/>
            <a:ext cx="3364992" cy="466344"/>
          </a:xfrm>
        </p:spPr>
        <p:txBody>
          <a:bodyPr anchor="b">
            <a:noAutofit/>
          </a:bodyPr>
          <a:lstStyle>
            <a:lvl1pPr marL="0" indent="0">
              <a:buNone/>
              <a:defRPr sz="1334" b="1">
                <a:solidFill>
                  <a:schemeClr val="tx2"/>
                </a:solidFill>
              </a:defRPr>
            </a:lvl1pPr>
            <a:lvl2pPr marL="304804" indent="0">
              <a:buNone/>
              <a:defRPr sz="1334" b="1"/>
            </a:lvl2pPr>
            <a:lvl3pPr marL="609608" indent="0">
              <a:buNone/>
              <a:defRPr sz="1200" b="1"/>
            </a:lvl3pPr>
            <a:lvl4pPr marL="914411" indent="0">
              <a:buNone/>
              <a:defRPr sz="1067" b="1"/>
            </a:lvl4pPr>
            <a:lvl5pPr marL="1219215" indent="0">
              <a:buNone/>
              <a:defRPr sz="1067" b="1"/>
            </a:lvl5pPr>
            <a:lvl6pPr marL="1524019" indent="0">
              <a:buNone/>
              <a:defRPr sz="1067" b="1"/>
            </a:lvl6pPr>
            <a:lvl7pPr marL="1828823" indent="0">
              <a:buNone/>
              <a:defRPr sz="1067" b="1"/>
            </a:lvl7pPr>
            <a:lvl8pPr marL="2133627" indent="0">
              <a:buNone/>
              <a:defRPr sz="1067" b="1"/>
            </a:lvl8pPr>
            <a:lvl9pPr marL="2438431" indent="0">
              <a:buNone/>
              <a:defRPr sz="1067" b="1"/>
            </a:lvl9pPr>
          </a:lstStyle>
          <a:p>
            <a:pPr lvl="0"/>
            <a:r>
              <a:rPr lang="ja-JP" altLang="en-US"/>
              <a:t>マスター テキストの書式設定</a:t>
            </a:r>
          </a:p>
        </p:txBody>
      </p:sp>
      <p:sp>
        <p:nvSpPr>
          <p:cNvPr id="5" name="Text Placeholder 4"/>
          <p:cNvSpPr>
            <a:spLocks noGrp="1"/>
          </p:cNvSpPr>
          <p:nvPr>
            <p:ph type="body" sz="quarter" idx="3"/>
          </p:nvPr>
        </p:nvSpPr>
        <p:spPr>
          <a:xfrm>
            <a:off x="4885144" y="2057400"/>
            <a:ext cx="3362062" cy="466344"/>
          </a:xfrm>
        </p:spPr>
        <p:txBody>
          <a:bodyPr anchor="b">
            <a:noAutofit/>
          </a:bodyPr>
          <a:lstStyle>
            <a:lvl1pPr marL="0" indent="0">
              <a:buNone/>
              <a:defRPr sz="1334" b="1">
                <a:solidFill>
                  <a:schemeClr val="tx2"/>
                </a:solidFill>
              </a:defRPr>
            </a:lvl1pPr>
            <a:lvl2pPr marL="304804" indent="0">
              <a:buNone/>
              <a:defRPr sz="1334" b="1"/>
            </a:lvl2pPr>
            <a:lvl3pPr marL="609608" indent="0">
              <a:buNone/>
              <a:defRPr sz="1200" b="1"/>
            </a:lvl3pPr>
            <a:lvl4pPr marL="914411" indent="0">
              <a:buNone/>
              <a:defRPr sz="1067" b="1"/>
            </a:lvl4pPr>
            <a:lvl5pPr marL="1219215" indent="0">
              <a:buNone/>
              <a:defRPr sz="1067" b="1"/>
            </a:lvl5pPr>
            <a:lvl6pPr marL="1524019" indent="0">
              <a:buNone/>
              <a:defRPr sz="1067" b="1"/>
            </a:lvl6pPr>
            <a:lvl7pPr marL="1828823" indent="0">
              <a:buNone/>
              <a:defRPr sz="1067" b="1"/>
            </a:lvl7pPr>
            <a:lvl8pPr marL="2133627" indent="0">
              <a:buNone/>
              <a:defRPr sz="1067" b="1"/>
            </a:lvl8pPr>
            <a:lvl9pPr marL="2438431" indent="0">
              <a:buNone/>
              <a:defRPr sz="1067" b="1"/>
            </a:lvl9pPr>
          </a:lstStyle>
          <a:p>
            <a:pPr lvl="0"/>
            <a:r>
              <a:rPr lang="ja-JP" altLang="en-US"/>
              <a:t>マスター テキストの書式設定</a:t>
            </a:r>
          </a:p>
        </p:txBody>
      </p:sp>
      <p:sp>
        <p:nvSpPr>
          <p:cNvPr id="7" name="Date Placeholder 6"/>
          <p:cNvSpPr>
            <a:spLocks noGrp="1"/>
          </p:cNvSpPr>
          <p:nvPr>
            <p:ph type="dt" sz="half" idx="10"/>
          </p:nvPr>
        </p:nvSpPr>
        <p:spPr/>
        <p:txBody>
          <a:bodyPr/>
          <a:lstStyle/>
          <a:p>
            <a:endParaRPr lang="en-US" altLang="ja-JP"/>
          </a:p>
        </p:txBody>
      </p:sp>
      <p:sp>
        <p:nvSpPr>
          <p:cNvPr id="8" name="Footer Placeholder 7"/>
          <p:cNvSpPr>
            <a:spLocks noGrp="1"/>
          </p:cNvSpPr>
          <p:nvPr>
            <p:ph type="ftr" sz="quarter" idx="11"/>
          </p:nvPr>
        </p:nvSpPr>
        <p:spPr/>
        <p:txBody>
          <a:bodyPr/>
          <a:lstStyle/>
          <a:p>
            <a:endParaRPr lang="en-US" altLang="ja-JP"/>
          </a:p>
        </p:txBody>
      </p:sp>
      <p:sp>
        <p:nvSpPr>
          <p:cNvPr id="9" name="Slide Number Placeholder 8"/>
          <p:cNvSpPr>
            <a:spLocks noGrp="1"/>
          </p:cNvSpPr>
          <p:nvPr>
            <p:ph type="sldNum" sz="quarter" idx="12"/>
          </p:nvPr>
        </p:nvSpPr>
        <p:spPr/>
        <p:txBody>
          <a:bodyPr/>
          <a:lstStyle/>
          <a:p>
            <a:fld id="{557C9281-15DD-9343-849B-3F5C024F610A}" type="slidenum">
              <a:rPr lang="en-US" altLang="ja-JP" smtClean="0"/>
              <a:pPr/>
              <a:t>‹#›</a:t>
            </a:fld>
            <a:endParaRPr lang="en-US" altLang="ja-JP"/>
          </a:p>
        </p:txBody>
      </p:sp>
      <p:sp>
        <p:nvSpPr>
          <p:cNvPr id="10" name="Title 9"/>
          <p:cNvSpPr>
            <a:spLocks noGrp="1"/>
          </p:cNvSpPr>
          <p:nvPr>
            <p:ph type="title"/>
          </p:nvPr>
        </p:nvSpPr>
        <p:spPr>
          <a:xfrm>
            <a:off x="914400" y="1158538"/>
            <a:ext cx="7315200" cy="865573"/>
          </a:xfrm>
        </p:spPr>
        <p:txBody>
          <a:bodyPr/>
          <a:lstStyle/>
          <a:p>
            <a:r>
              <a:rPr lang="ja-JP" altLang="en-US"/>
              <a:t>マスター タイトルの書式設定</a:t>
            </a:r>
            <a:endParaRPr lang="en-US" dirty="0"/>
          </a:p>
        </p:txBody>
      </p:sp>
      <p:sp>
        <p:nvSpPr>
          <p:cNvPr id="11" name="Content Placeholder 10"/>
          <p:cNvSpPr>
            <a:spLocks noGrp="1"/>
          </p:cNvSpPr>
          <p:nvPr>
            <p:ph sz="quarter" idx="13"/>
          </p:nvPr>
        </p:nvSpPr>
        <p:spPr>
          <a:xfrm>
            <a:off x="914400" y="2537460"/>
            <a:ext cx="3566160" cy="221513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12"/>
          <p:cNvSpPr>
            <a:spLocks noGrp="1"/>
          </p:cNvSpPr>
          <p:nvPr>
            <p:ph sz="quarter" idx="14"/>
          </p:nvPr>
        </p:nvSpPr>
        <p:spPr>
          <a:xfrm>
            <a:off x="4681727" y="2537460"/>
            <a:ext cx="3566160" cy="221513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endParaRPr lang="en-US" altLang="ja-JP"/>
          </a:p>
        </p:txBody>
      </p:sp>
      <p:sp>
        <p:nvSpPr>
          <p:cNvPr id="4" name="Footer Placeholder 3"/>
          <p:cNvSpPr>
            <a:spLocks noGrp="1"/>
          </p:cNvSpPr>
          <p:nvPr>
            <p:ph type="ftr" sz="quarter" idx="11"/>
          </p:nvPr>
        </p:nvSpPr>
        <p:spPr/>
        <p:txBody>
          <a:bodyPr/>
          <a:lstStyle/>
          <a:p>
            <a:endParaRPr lang="en-US" altLang="ja-JP"/>
          </a:p>
        </p:txBody>
      </p:sp>
      <p:sp>
        <p:nvSpPr>
          <p:cNvPr id="5" name="Slide Number Placeholder 4"/>
          <p:cNvSpPr>
            <a:spLocks noGrp="1"/>
          </p:cNvSpPr>
          <p:nvPr>
            <p:ph type="sldNum" sz="quarter" idx="12"/>
          </p:nvPr>
        </p:nvSpPr>
        <p:spPr/>
        <p:txBody>
          <a:bodyPr/>
          <a:lstStyle/>
          <a:p>
            <a:fld id="{14514679-A972-9D40-AFA9-BD5D021ECA97}"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ja-JP"/>
          </a:p>
        </p:txBody>
      </p:sp>
      <p:sp>
        <p:nvSpPr>
          <p:cNvPr id="3" name="Footer Placeholder 2"/>
          <p:cNvSpPr>
            <a:spLocks noGrp="1"/>
          </p:cNvSpPr>
          <p:nvPr>
            <p:ph type="ftr" sz="quarter" idx="11"/>
          </p:nvPr>
        </p:nvSpPr>
        <p:spPr/>
        <p:txBody>
          <a:bodyPr/>
          <a:lstStyle/>
          <a:p>
            <a:endParaRPr lang="en-US" altLang="ja-JP"/>
          </a:p>
        </p:txBody>
      </p:sp>
      <p:sp>
        <p:nvSpPr>
          <p:cNvPr id="4" name="Slide Number Placeholder 3"/>
          <p:cNvSpPr>
            <a:spLocks noGrp="1"/>
          </p:cNvSpPr>
          <p:nvPr>
            <p:ph type="sldNum" sz="quarter" idx="12"/>
          </p:nvPr>
        </p:nvSpPr>
        <p:spPr/>
        <p:txBody>
          <a:bodyPr/>
          <a:lstStyle/>
          <a:p>
            <a:fld id="{41B61D7A-CB0F-BD43-9210-4C3C89FB9656}"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14400" y="1369024"/>
            <a:ext cx="2950936" cy="1629761"/>
          </a:xfrm>
        </p:spPr>
        <p:txBody>
          <a:bodyPr anchor="b">
            <a:normAutofit/>
          </a:bodyPr>
          <a:lstStyle>
            <a:lvl1pPr algn="l">
              <a:defRPr sz="1867" b="0"/>
            </a:lvl1pPr>
          </a:lstStyle>
          <a:p>
            <a:r>
              <a:rPr lang="ja-JP" altLang="en-US"/>
              <a:t>マスター タイトルの書式設定</a:t>
            </a:r>
            <a:endParaRPr lang="en-US" dirty="0"/>
          </a:p>
        </p:txBody>
      </p:sp>
      <p:sp>
        <p:nvSpPr>
          <p:cNvPr id="3" name="Content Placeholder 2"/>
          <p:cNvSpPr>
            <a:spLocks noGrp="1"/>
          </p:cNvSpPr>
          <p:nvPr>
            <p:ph idx="1"/>
          </p:nvPr>
        </p:nvSpPr>
        <p:spPr>
          <a:xfrm>
            <a:off x="4021752" y="1370032"/>
            <a:ext cx="4207848" cy="3357461"/>
          </a:xfrm>
        </p:spPr>
        <p:txBody>
          <a:bodyPr anchor="ctr"/>
          <a:lstStyle>
            <a:lvl1pPr>
              <a:defRPr sz="1334"/>
            </a:lvl1pPr>
            <a:lvl2pPr>
              <a:defRPr sz="1200"/>
            </a:lvl2pPr>
            <a:lvl3pPr>
              <a:defRPr sz="1067"/>
            </a:lvl3pPr>
            <a:lvl4pPr>
              <a:defRPr sz="933"/>
            </a:lvl4pPr>
            <a:lvl5pPr>
              <a:defRPr sz="933"/>
            </a:lvl5pPr>
            <a:lvl6pPr>
              <a:defRPr sz="1334"/>
            </a:lvl6pPr>
            <a:lvl7pPr>
              <a:defRPr sz="1334"/>
            </a:lvl7pPr>
            <a:lvl8pPr>
              <a:defRPr sz="1334"/>
            </a:lvl8pPr>
            <a:lvl9pPr>
              <a:defRPr sz="133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14400" y="3045823"/>
            <a:ext cx="2950936" cy="1684040"/>
          </a:xfrm>
        </p:spPr>
        <p:txBody>
          <a:bodyPr/>
          <a:lstStyle>
            <a:lvl1pPr marL="0" indent="0">
              <a:buNone/>
              <a:defRPr sz="933"/>
            </a:lvl1pPr>
            <a:lvl2pPr marL="304804" indent="0">
              <a:buNone/>
              <a:defRPr sz="800"/>
            </a:lvl2pPr>
            <a:lvl3pPr marL="609608" indent="0">
              <a:buNone/>
              <a:defRPr sz="667"/>
            </a:lvl3pPr>
            <a:lvl4pPr marL="914411" indent="0">
              <a:buNone/>
              <a:defRPr sz="600"/>
            </a:lvl4pPr>
            <a:lvl5pPr marL="1219215" indent="0">
              <a:buNone/>
              <a:defRPr sz="600"/>
            </a:lvl5pPr>
            <a:lvl6pPr marL="1524019" indent="0">
              <a:buNone/>
              <a:defRPr sz="600"/>
            </a:lvl6pPr>
            <a:lvl7pPr marL="1828823" indent="0">
              <a:buNone/>
              <a:defRPr sz="600"/>
            </a:lvl7pPr>
            <a:lvl8pPr marL="2133627" indent="0">
              <a:buNone/>
              <a:defRPr sz="600"/>
            </a:lvl8pPr>
            <a:lvl9pPr marL="2438431" indent="0">
              <a:buNone/>
              <a:defRPr sz="6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altLang="ja-JP"/>
          </a:p>
        </p:txBody>
      </p:sp>
      <p:sp>
        <p:nvSpPr>
          <p:cNvPr id="6" name="Footer Placeholder 5"/>
          <p:cNvSpPr>
            <a:spLocks noGrp="1"/>
          </p:cNvSpPr>
          <p:nvPr>
            <p:ph type="ftr" sz="quarter" idx="11"/>
          </p:nvPr>
        </p:nvSpPr>
        <p:spPr/>
        <p:txBody>
          <a:bodyPr/>
          <a:lstStyle/>
          <a:p>
            <a:endParaRPr lang="en-US" altLang="ja-JP"/>
          </a:p>
        </p:txBody>
      </p:sp>
      <p:sp>
        <p:nvSpPr>
          <p:cNvPr id="7" name="Slide Number Placeholder 6"/>
          <p:cNvSpPr>
            <a:spLocks noGrp="1"/>
          </p:cNvSpPr>
          <p:nvPr>
            <p:ph type="sldNum" sz="quarter" idx="12"/>
          </p:nvPr>
        </p:nvSpPr>
        <p:spPr/>
        <p:txBody>
          <a:bodyPr/>
          <a:lstStyle/>
          <a:p>
            <a:fld id="{A2BF0245-8563-DE48-B5D8-933BFF0A14C2}"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914400" y="1371600"/>
            <a:ext cx="2953512" cy="1632204"/>
          </a:xfrm>
        </p:spPr>
        <p:txBody>
          <a:bodyPr anchor="b">
            <a:normAutofit/>
          </a:bodyPr>
          <a:lstStyle>
            <a:lvl1pPr algn="l">
              <a:defRPr sz="1867"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4191000" y="1714500"/>
            <a:ext cx="4038600" cy="25146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2133"/>
            </a:lvl1pPr>
            <a:lvl2pPr marL="304804" indent="0">
              <a:buNone/>
              <a:defRPr sz="1867"/>
            </a:lvl2pPr>
            <a:lvl3pPr marL="609608" indent="0">
              <a:buNone/>
              <a:defRPr sz="1600"/>
            </a:lvl3pPr>
            <a:lvl4pPr marL="914411" indent="0">
              <a:buNone/>
              <a:defRPr sz="1334"/>
            </a:lvl4pPr>
            <a:lvl5pPr marL="1219215" indent="0">
              <a:buNone/>
              <a:defRPr sz="1334"/>
            </a:lvl5pPr>
            <a:lvl6pPr marL="1524019" indent="0">
              <a:buNone/>
              <a:defRPr sz="1334"/>
            </a:lvl6pPr>
            <a:lvl7pPr marL="1828823" indent="0">
              <a:buNone/>
              <a:defRPr sz="1334"/>
            </a:lvl7pPr>
            <a:lvl8pPr marL="2133627" indent="0">
              <a:buNone/>
              <a:defRPr sz="1334"/>
            </a:lvl8pPr>
            <a:lvl9pPr marL="2438431" indent="0">
              <a:buNone/>
              <a:defRPr sz="1334"/>
            </a:lvl9pPr>
          </a:lstStyle>
          <a:p>
            <a:r>
              <a:rPr lang="ja-JP" altLang="en-US"/>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914400" y="3044952"/>
            <a:ext cx="2953512" cy="1687068"/>
          </a:xfrm>
        </p:spPr>
        <p:txBody>
          <a:bodyPr/>
          <a:lstStyle>
            <a:lvl1pPr marL="0" indent="0">
              <a:buNone/>
              <a:defRPr sz="933"/>
            </a:lvl1pPr>
            <a:lvl2pPr marL="304804" indent="0">
              <a:buNone/>
              <a:defRPr sz="800"/>
            </a:lvl2pPr>
            <a:lvl3pPr marL="609608" indent="0">
              <a:buNone/>
              <a:defRPr sz="667"/>
            </a:lvl3pPr>
            <a:lvl4pPr marL="914411" indent="0">
              <a:buNone/>
              <a:defRPr sz="600"/>
            </a:lvl4pPr>
            <a:lvl5pPr marL="1219215" indent="0">
              <a:buNone/>
              <a:defRPr sz="600"/>
            </a:lvl5pPr>
            <a:lvl6pPr marL="1524019" indent="0">
              <a:buNone/>
              <a:defRPr sz="600"/>
            </a:lvl6pPr>
            <a:lvl7pPr marL="1828823" indent="0">
              <a:buNone/>
              <a:defRPr sz="600"/>
            </a:lvl7pPr>
            <a:lvl8pPr marL="2133627" indent="0">
              <a:buNone/>
              <a:defRPr sz="600"/>
            </a:lvl8pPr>
            <a:lvl9pPr marL="2438431" indent="0">
              <a:buNone/>
              <a:defRPr sz="6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altLang="ja-JP"/>
          </a:p>
        </p:txBody>
      </p:sp>
      <p:sp>
        <p:nvSpPr>
          <p:cNvPr id="6" name="Footer Placeholder 5"/>
          <p:cNvSpPr>
            <a:spLocks noGrp="1"/>
          </p:cNvSpPr>
          <p:nvPr>
            <p:ph type="ftr" sz="quarter" idx="11"/>
          </p:nvPr>
        </p:nvSpPr>
        <p:spPr/>
        <p:txBody>
          <a:bodyPr/>
          <a:lstStyle/>
          <a:p>
            <a:endParaRPr lang="en-US" altLang="ja-JP"/>
          </a:p>
        </p:txBody>
      </p:sp>
      <p:sp>
        <p:nvSpPr>
          <p:cNvPr id="7" name="Slide Number Placeholder 6"/>
          <p:cNvSpPr>
            <a:spLocks noGrp="1"/>
          </p:cNvSpPr>
          <p:nvPr>
            <p:ph type="sldNum" sz="quarter" idx="12"/>
          </p:nvPr>
        </p:nvSpPr>
        <p:spPr/>
        <p:txBody>
          <a:bodyPr/>
          <a:lstStyle/>
          <a:p>
            <a:fld id="{42503709-CFCC-6D41-A557-004159C60B9D}"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8435268" y="430355"/>
            <a:ext cx="86236" cy="4292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1" name="Rectangle 10"/>
          <p:cNvSpPr/>
          <p:nvPr/>
        </p:nvSpPr>
        <p:spPr>
          <a:xfrm>
            <a:off x="8569419" y="430355"/>
            <a:ext cx="576072" cy="4292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2" name="Title Placeholder 1"/>
          <p:cNvSpPr>
            <a:spLocks noGrp="1"/>
          </p:cNvSpPr>
          <p:nvPr>
            <p:ph type="title"/>
          </p:nvPr>
        </p:nvSpPr>
        <p:spPr>
          <a:xfrm>
            <a:off x="914400" y="1158538"/>
            <a:ext cx="7315200" cy="865573"/>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4400" y="2077377"/>
            <a:ext cx="7315200" cy="265464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007690" y="411597"/>
            <a:ext cx="1189132" cy="223439"/>
          </a:xfrm>
          <a:prstGeom prst="rect">
            <a:avLst/>
          </a:prstGeom>
        </p:spPr>
        <p:txBody>
          <a:bodyPr vert="horz" lIns="91440" tIns="45720" rIns="91440" bIns="45720" rtlCol="0" anchor="ctr"/>
          <a:lstStyle>
            <a:lvl1pPr algn="l">
              <a:defRPr sz="800">
                <a:solidFill>
                  <a:schemeClr val="tx1">
                    <a:alpha val="50000"/>
                  </a:schemeClr>
                </a:solidFill>
              </a:defRPr>
            </a:lvl1pPr>
          </a:lstStyle>
          <a:p>
            <a:endParaRPr lang="en-US" altLang="ja-JP"/>
          </a:p>
        </p:txBody>
      </p:sp>
      <p:sp>
        <p:nvSpPr>
          <p:cNvPr id="6" name="Slide Number Placeholder 5"/>
          <p:cNvSpPr>
            <a:spLocks noGrp="1"/>
          </p:cNvSpPr>
          <p:nvPr>
            <p:ph type="sldNum" sz="quarter" idx="4"/>
          </p:nvPr>
        </p:nvSpPr>
        <p:spPr>
          <a:xfrm>
            <a:off x="7314417" y="411598"/>
            <a:ext cx="941203" cy="226314"/>
          </a:xfrm>
          <a:prstGeom prst="rect">
            <a:avLst/>
          </a:prstGeom>
        </p:spPr>
        <p:txBody>
          <a:bodyPr vert="horz" lIns="91440" tIns="45720" rIns="91440" bIns="45720" rtlCol="0" anchor="ctr"/>
          <a:lstStyle>
            <a:lvl1pPr algn="r">
              <a:defRPr sz="800">
                <a:solidFill>
                  <a:schemeClr val="tx1"/>
                </a:solidFill>
              </a:defRPr>
            </a:lvl1pPr>
          </a:lstStyle>
          <a:p>
            <a:fld id="{42503709-CFCC-6D41-A557-004159C60B9D}" type="slidenum">
              <a:rPr lang="en-US" altLang="ja-JP" smtClean="0"/>
              <a:pPr/>
              <a:t>‹#›</a:t>
            </a:fld>
            <a:endParaRPr lang="en-US" altLang="ja-JP"/>
          </a:p>
        </p:txBody>
      </p:sp>
      <p:sp>
        <p:nvSpPr>
          <p:cNvPr id="5" name="Footer Placeholder 4"/>
          <p:cNvSpPr>
            <a:spLocks noGrp="1"/>
          </p:cNvSpPr>
          <p:nvPr>
            <p:ph type="ftr" sz="quarter" idx="3"/>
          </p:nvPr>
        </p:nvSpPr>
        <p:spPr>
          <a:xfrm>
            <a:off x="6008690" y="641969"/>
            <a:ext cx="2246489" cy="225920"/>
          </a:xfrm>
          <a:prstGeom prst="rect">
            <a:avLst/>
          </a:prstGeom>
        </p:spPr>
        <p:txBody>
          <a:bodyPr vert="horz" lIns="91440" tIns="0" rIns="91440" bIns="45720" rtlCol="0" anchor="t"/>
          <a:lstStyle>
            <a:lvl1pPr algn="l">
              <a:defRPr sz="667">
                <a:solidFill>
                  <a:schemeClr val="tx1"/>
                </a:solidFill>
              </a:defRPr>
            </a:lvl1pPr>
          </a:lstStyle>
          <a:p>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09608" rtl="0" eaLnBrk="1" latinLnBrk="0" hangingPunct="1">
        <a:spcBef>
          <a:spcPct val="0"/>
        </a:spcBef>
        <a:buNone/>
        <a:defRPr kumimoji="1" sz="2667"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152402" indent="-121922" algn="l" defTabSz="609608" rtl="0" eaLnBrk="1" latinLnBrk="0" hangingPunct="1">
        <a:spcBef>
          <a:spcPct val="20000"/>
        </a:spcBef>
        <a:buClr>
          <a:schemeClr val="tx2"/>
        </a:buClr>
        <a:buFont typeface="Wingdings" charset="2"/>
        <a:buChar char="§"/>
        <a:defRPr kumimoji="1" sz="1334" kern="1200">
          <a:solidFill>
            <a:schemeClr val="tx1"/>
          </a:solidFill>
          <a:latin typeface="+mn-lt"/>
          <a:ea typeface="+mn-ea"/>
          <a:cs typeface="+mn-cs"/>
        </a:defRPr>
      </a:lvl1pPr>
      <a:lvl2pPr marL="335285" indent="-121922" algn="l" defTabSz="609608" rtl="0" eaLnBrk="1" latinLnBrk="0" hangingPunct="1">
        <a:spcBef>
          <a:spcPct val="20000"/>
        </a:spcBef>
        <a:buClr>
          <a:schemeClr val="tx2"/>
        </a:buClr>
        <a:buFont typeface="Wingdings" charset="2"/>
        <a:buChar char="§"/>
        <a:defRPr kumimoji="1" sz="1200" kern="1200">
          <a:solidFill>
            <a:schemeClr val="tx1"/>
          </a:solidFill>
          <a:latin typeface="+mn-lt"/>
          <a:ea typeface="+mn-ea"/>
          <a:cs typeface="+mn-cs"/>
        </a:defRPr>
      </a:lvl2pPr>
      <a:lvl3pPr marL="457206" indent="-121922" algn="l" defTabSz="609608" rtl="0" eaLnBrk="1" latinLnBrk="0" hangingPunct="1">
        <a:spcBef>
          <a:spcPct val="20000"/>
        </a:spcBef>
        <a:buClr>
          <a:schemeClr val="tx2"/>
        </a:buClr>
        <a:buFont typeface="Wingdings" charset="2"/>
        <a:buChar char="§"/>
        <a:defRPr kumimoji="1" sz="1067" kern="1200">
          <a:solidFill>
            <a:schemeClr val="tx1"/>
          </a:solidFill>
          <a:latin typeface="+mn-lt"/>
          <a:ea typeface="+mn-ea"/>
          <a:cs typeface="+mn-cs"/>
        </a:defRPr>
      </a:lvl3pPr>
      <a:lvl4pPr marL="609608" indent="-121922" algn="l" defTabSz="609608" rtl="0" eaLnBrk="1" latinLnBrk="0" hangingPunct="1">
        <a:spcBef>
          <a:spcPct val="20000"/>
        </a:spcBef>
        <a:buClr>
          <a:schemeClr val="tx2"/>
        </a:buClr>
        <a:buFont typeface="Wingdings" charset="2"/>
        <a:buChar char="§"/>
        <a:defRPr kumimoji="1" sz="933" kern="1200">
          <a:solidFill>
            <a:schemeClr val="tx1"/>
          </a:solidFill>
          <a:latin typeface="+mn-lt"/>
          <a:ea typeface="+mn-ea"/>
          <a:cs typeface="+mn-cs"/>
        </a:defRPr>
      </a:lvl4pPr>
      <a:lvl5pPr marL="762010" indent="-121922" algn="l" defTabSz="609608" rtl="0" eaLnBrk="1" latinLnBrk="0" hangingPunct="1">
        <a:spcBef>
          <a:spcPct val="20000"/>
        </a:spcBef>
        <a:buClr>
          <a:schemeClr val="tx2"/>
        </a:buClr>
        <a:buFont typeface="Wingdings" charset="2"/>
        <a:buChar char="§"/>
        <a:defRPr kumimoji="1" sz="933" kern="1200">
          <a:solidFill>
            <a:schemeClr val="tx1"/>
          </a:solidFill>
          <a:latin typeface="+mn-lt"/>
          <a:ea typeface="+mn-ea"/>
          <a:cs typeface="+mn-cs"/>
        </a:defRPr>
      </a:lvl5pPr>
      <a:lvl6pPr marL="914411" indent="-121922" algn="l" defTabSz="609608" rtl="0" eaLnBrk="1" latinLnBrk="0" hangingPunct="1">
        <a:spcBef>
          <a:spcPct val="20000"/>
        </a:spcBef>
        <a:buClr>
          <a:schemeClr val="tx2"/>
        </a:buClr>
        <a:buFont typeface="Wingdings" pitchFamily="2" charset="2"/>
        <a:buChar char="§"/>
        <a:defRPr kumimoji="1" sz="933" kern="1200">
          <a:solidFill>
            <a:schemeClr val="tx1"/>
          </a:solidFill>
          <a:latin typeface="+mn-lt"/>
          <a:ea typeface="+mn-ea"/>
          <a:cs typeface="+mn-cs"/>
        </a:defRPr>
      </a:lvl6pPr>
      <a:lvl7pPr marL="1066814" indent="-121922" algn="l" defTabSz="609608" rtl="0" eaLnBrk="1" latinLnBrk="0" hangingPunct="1">
        <a:spcBef>
          <a:spcPct val="20000"/>
        </a:spcBef>
        <a:buClr>
          <a:schemeClr val="tx2"/>
        </a:buClr>
        <a:buFont typeface="Wingdings" pitchFamily="2" charset="2"/>
        <a:buChar char="§"/>
        <a:defRPr kumimoji="1" sz="933" kern="1200">
          <a:solidFill>
            <a:schemeClr val="tx1"/>
          </a:solidFill>
          <a:latin typeface="+mn-lt"/>
          <a:ea typeface="+mn-ea"/>
          <a:cs typeface="+mn-cs"/>
        </a:defRPr>
      </a:lvl7pPr>
      <a:lvl8pPr marL="1219215" indent="-121922" algn="l" defTabSz="609608" rtl="0" eaLnBrk="1" latinLnBrk="0" hangingPunct="1">
        <a:spcBef>
          <a:spcPct val="20000"/>
        </a:spcBef>
        <a:buClr>
          <a:schemeClr val="tx2"/>
        </a:buClr>
        <a:buFont typeface="Wingdings" pitchFamily="2" charset="2"/>
        <a:buChar char="§"/>
        <a:defRPr kumimoji="1" sz="933" kern="1200">
          <a:solidFill>
            <a:schemeClr val="tx1"/>
          </a:solidFill>
          <a:latin typeface="+mn-lt"/>
          <a:ea typeface="+mn-ea"/>
          <a:cs typeface="+mn-cs"/>
        </a:defRPr>
      </a:lvl8pPr>
      <a:lvl9pPr marL="1371617" indent="-121922" algn="l" defTabSz="609608" rtl="0" eaLnBrk="1" latinLnBrk="0" hangingPunct="1">
        <a:spcBef>
          <a:spcPct val="20000"/>
        </a:spcBef>
        <a:buClr>
          <a:schemeClr val="tx2"/>
        </a:buClr>
        <a:buFont typeface="Wingdings" pitchFamily="2" charset="2"/>
        <a:buChar char="§"/>
        <a:defRPr kumimoji="1" sz="933" kern="1200">
          <a:solidFill>
            <a:schemeClr val="tx1"/>
          </a:solidFill>
          <a:latin typeface="+mn-lt"/>
          <a:ea typeface="+mn-ea"/>
          <a:cs typeface="+mn-cs"/>
        </a:defRPr>
      </a:lvl9pPr>
    </p:bodyStyle>
    <p:otherStyle>
      <a:defPPr>
        <a:defRPr lang="en-US"/>
      </a:defPPr>
      <a:lvl1pPr marL="0" algn="l" defTabSz="609608" rtl="0" eaLnBrk="1" latinLnBrk="0" hangingPunct="1">
        <a:defRPr kumimoji="1" sz="1200" kern="1200">
          <a:solidFill>
            <a:schemeClr val="tx1"/>
          </a:solidFill>
          <a:latin typeface="+mn-lt"/>
          <a:ea typeface="+mn-ea"/>
          <a:cs typeface="+mn-cs"/>
        </a:defRPr>
      </a:lvl1pPr>
      <a:lvl2pPr marL="304804" algn="l" defTabSz="609608" rtl="0" eaLnBrk="1" latinLnBrk="0" hangingPunct="1">
        <a:defRPr kumimoji="1" sz="1200" kern="1200">
          <a:solidFill>
            <a:schemeClr val="tx1"/>
          </a:solidFill>
          <a:latin typeface="+mn-lt"/>
          <a:ea typeface="+mn-ea"/>
          <a:cs typeface="+mn-cs"/>
        </a:defRPr>
      </a:lvl2pPr>
      <a:lvl3pPr marL="609608" algn="l" defTabSz="609608" rtl="0" eaLnBrk="1" latinLnBrk="0" hangingPunct="1">
        <a:defRPr kumimoji="1" sz="1200" kern="1200">
          <a:solidFill>
            <a:schemeClr val="tx1"/>
          </a:solidFill>
          <a:latin typeface="+mn-lt"/>
          <a:ea typeface="+mn-ea"/>
          <a:cs typeface="+mn-cs"/>
        </a:defRPr>
      </a:lvl3pPr>
      <a:lvl4pPr marL="914411" algn="l" defTabSz="609608" rtl="0" eaLnBrk="1" latinLnBrk="0" hangingPunct="1">
        <a:defRPr kumimoji="1" sz="1200" kern="1200">
          <a:solidFill>
            <a:schemeClr val="tx1"/>
          </a:solidFill>
          <a:latin typeface="+mn-lt"/>
          <a:ea typeface="+mn-ea"/>
          <a:cs typeface="+mn-cs"/>
        </a:defRPr>
      </a:lvl4pPr>
      <a:lvl5pPr marL="1219215" algn="l" defTabSz="609608" rtl="0" eaLnBrk="1" latinLnBrk="0" hangingPunct="1">
        <a:defRPr kumimoji="1" sz="1200" kern="1200">
          <a:solidFill>
            <a:schemeClr val="tx1"/>
          </a:solidFill>
          <a:latin typeface="+mn-lt"/>
          <a:ea typeface="+mn-ea"/>
          <a:cs typeface="+mn-cs"/>
        </a:defRPr>
      </a:lvl5pPr>
      <a:lvl6pPr marL="1524019" algn="l" defTabSz="609608" rtl="0" eaLnBrk="1" latinLnBrk="0" hangingPunct="1">
        <a:defRPr kumimoji="1" sz="1200" kern="1200">
          <a:solidFill>
            <a:schemeClr val="tx1"/>
          </a:solidFill>
          <a:latin typeface="+mn-lt"/>
          <a:ea typeface="+mn-ea"/>
          <a:cs typeface="+mn-cs"/>
        </a:defRPr>
      </a:lvl6pPr>
      <a:lvl7pPr marL="1828823" algn="l" defTabSz="609608" rtl="0" eaLnBrk="1" latinLnBrk="0" hangingPunct="1">
        <a:defRPr kumimoji="1" sz="1200" kern="1200">
          <a:solidFill>
            <a:schemeClr val="tx1"/>
          </a:solidFill>
          <a:latin typeface="+mn-lt"/>
          <a:ea typeface="+mn-ea"/>
          <a:cs typeface="+mn-cs"/>
        </a:defRPr>
      </a:lvl7pPr>
      <a:lvl8pPr marL="2133627" algn="l" defTabSz="609608" rtl="0" eaLnBrk="1" latinLnBrk="0" hangingPunct="1">
        <a:defRPr kumimoji="1" sz="1200" kern="1200">
          <a:solidFill>
            <a:schemeClr val="tx1"/>
          </a:solidFill>
          <a:latin typeface="+mn-lt"/>
          <a:ea typeface="+mn-ea"/>
          <a:cs typeface="+mn-cs"/>
        </a:defRPr>
      </a:lvl8pPr>
      <a:lvl9pPr marL="2438431" algn="l" defTabSz="609608" rtl="0" eaLnBrk="1" latinLnBrk="0" hangingPunct="1">
        <a:defRPr kumimoji="1"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3620" y="97743"/>
            <a:ext cx="8956760" cy="4948014"/>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chemeClr val="accent1"/>
          </a:solidFill>
        </p:spPr>
        <p:txBody>
          <a:bodyPr wrap="square" lIns="0" tIns="0" rIns="0" bIns="0" rtlCol="0"/>
          <a:lstStyle/>
          <a:p>
            <a:endParaRPr sz="2100" dirty="0"/>
          </a:p>
        </p:txBody>
      </p:sp>
      <p:sp>
        <p:nvSpPr>
          <p:cNvPr id="3" name="object 3"/>
          <p:cNvSpPr txBox="1">
            <a:spLocks noGrp="1"/>
          </p:cNvSpPr>
          <p:nvPr>
            <p:ph type="title"/>
          </p:nvPr>
        </p:nvSpPr>
        <p:spPr>
          <a:xfrm>
            <a:off x="187240" y="1618774"/>
            <a:ext cx="5470610" cy="628057"/>
          </a:xfrm>
          <a:prstGeom prst="rect">
            <a:avLst/>
          </a:prstGeom>
        </p:spPr>
        <p:txBody>
          <a:bodyPr vert="horz" wrap="square" lIns="0" tIns="12383" rIns="0" bIns="0" rtlCol="0" anchor="b">
            <a:spAutoFit/>
          </a:bodyPr>
          <a:lstStyle/>
          <a:p>
            <a:pPr marL="9525">
              <a:spcBef>
                <a:spcPts val="98"/>
              </a:spcBef>
            </a:pPr>
            <a:r>
              <a:rPr lang="ja-JP" altLang="en-US" sz="4000" spc="300">
                <a:solidFill>
                  <a:schemeClr val="bg1"/>
                </a:solidFill>
                <a:latin typeface="HGMaruGothicMPRO" panose="020F0600000000000000" pitchFamily="34" charset="-128"/>
                <a:ea typeface="HGMaruGothicMPRO" panose="020F0600000000000000" pitchFamily="34" charset="-128"/>
              </a:rPr>
              <a:t>症例エントリーシート</a:t>
            </a:r>
            <a:endParaRPr sz="4000" dirty="0">
              <a:solidFill>
                <a:schemeClr val="bg1"/>
              </a:solidFill>
              <a:latin typeface="HGMaruGothicMPRO" panose="020F0600000000000000" pitchFamily="34" charset="-128"/>
              <a:ea typeface="HGMaruGothicMPRO" panose="020F0600000000000000" pitchFamily="34" charset="-128"/>
            </a:endParaRPr>
          </a:p>
        </p:txBody>
      </p:sp>
      <p:sp>
        <p:nvSpPr>
          <p:cNvPr id="4" name="object 4"/>
          <p:cNvSpPr txBox="1"/>
          <p:nvPr/>
        </p:nvSpPr>
        <p:spPr>
          <a:xfrm>
            <a:off x="187240" y="2997400"/>
            <a:ext cx="4168736" cy="1117133"/>
          </a:xfrm>
          <a:prstGeom prst="rect">
            <a:avLst/>
          </a:prstGeom>
        </p:spPr>
        <p:txBody>
          <a:bodyPr vert="horz" wrap="square" lIns="0" tIns="9049" rIns="0" bIns="0" rtlCol="0" anchor="ctr">
            <a:spAutoFit/>
          </a:bodyPr>
          <a:lstStyle/>
          <a:p>
            <a:pPr marL="9525">
              <a:spcBef>
                <a:spcPts val="71"/>
              </a:spcBef>
            </a:pPr>
            <a:r>
              <a:rPr sz="1800" spc="105" dirty="0">
                <a:solidFill>
                  <a:schemeClr val="bg1"/>
                </a:solidFill>
                <a:latin typeface="HGMaruGothicMPRO" panose="020F0600000000000000" pitchFamily="34" charset="-128"/>
                <a:ea typeface="HGMaruGothicMPRO" panose="020F0600000000000000" pitchFamily="34" charset="-128"/>
                <a:cs typeface="Microsoft YaHei UI"/>
              </a:rPr>
              <a:t>XXXXXXXXXX</a:t>
            </a:r>
            <a:r>
              <a:rPr sz="1800" spc="45" dirty="0">
                <a:solidFill>
                  <a:schemeClr val="bg1"/>
                </a:solidFill>
                <a:latin typeface="HGMaruGothicMPRO" panose="020F0600000000000000" pitchFamily="34" charset="-128"/>
                <a:ea typeface="HGMaruGothicMPRO" panose="020F0600000000000000" pitchFamily="34" charset="-128"/>
                <a:cs typeface="Microsoft YaHei UI"/>
              </a:rPr>
              <a:t>病</a:t>
            </a:r>
            <a:r>
              <a:rPr sz="1800" spc="38" dirty="0">
                <a:solidFill>
                  <a:schemeClr val="bg1"/>
                </a:solidFill>
                <a:latin typeface="HGMaruGothicMPRO" panose="020F0600000000000000" pitchFamily="34" charset="-128"/>
                <a:ea typeface="HGMaruGothicMPRO" panose="020F0600000000000000" pitchFamily="34" charset="-128"/>
                <a:cs typeface="Microsoft YaHei UI"/>
              </a:rPr>
              <a:t>院</a:t>
            </a:r>
            <a:r>
              <a:rPr sz="1800" spc="56" dirty="0">
                <a:solidFill>
                  <a:schemeClr val="bg1"/>
                </a:solidFill>
                <a:latin typeface="HGMaruGothicMPRO" panose="020F0600000000000000" pitchFamily="34" charset="-128"/>
                <a:ea typeface="HGMaruGothicMPRO" panose="020F0600000000000000" pitchFamily="34" charset="-128"/>
                <a:cs typeface="Microsoft YaHei UI"/>
              </a:rPr>
              <a:t> </a:t>
            </a:r>
            <a:r>
              <a:rPr sz="1800" spc="-49" dirty="0">
                <a:solidFill>
                  <a:schemeClr val="bg1"/>
                </a:solidFill>
                <a:latin typeface="HGMaruGothicMPRO" panose="020F0600000000000000" pitchFamily="34" charset="-128"/>
                <a:ea typeface="HGMaruGothicMPRO" panose="020F0600000000000000" pitchFamily="34" charset="-128"/>
                <a:cs typeface="Microsoft YaHei UI"/>
              </a:rPr>
              <a:t>(</a:t>
            </a:r>
            <a:r>
              <a:rPr sz="1800" spc="45" dirty="0">
                <a:solidFill>
                  <a:schemeClr val="bg1"/>
                </a:solidFill>
                <a:latin typeface="HGMaruGothicMPRO" panose="020F0600000000000000" pitchFamily="34" charset="-128"/>
                <a:ea typeface="HGMaruGothicMPRO" panose="020F0600000000000000" pitchFamily="34" charset="-128"/>
                <a:cs typeface="Microsoft YaHei UI"/>
              </a:rPr>
              <a:t>ご施設名</a:t>
            </a:r>
            <a:r>
              <a:rPr sz="1800" spc="-49" dirty="0">
                <a:solidFill>
                  <a:schemeClr val="bg1"/>
                </a:solidFill>
                <a:latin typeface="HGMaruGothicMPRO" panose="020F0600000000000000" pitchFamily="34" charset="-128"/>
                <a:ea typeface="HGMaruGothicMPRO" panose="020F0600000000000000" pitchFamily="34" charset="-128"/>
                <a:cs typeface="Microsoft YaHei UI"/>
              </a:rPr>
              <a:t>)</a:t>
            </a:r>
            <a:endParaRPr sz="1800" dirty="0">
              <a:solidFill>
                <a:schemeClr val="bg1"/>
              </a:solidFill>
              <a:latin typeface="HGMaruGothicMPRO" panose="020F0600000000000000" pitchFamily="34" charset="-128"/>
              <a:ea typeface="HGMaruGothicMPRO" panose="020F0600000000000000" pitchFamily="34" charset="-128"/>
              <a:cs typeface="Microsoft YaHei UI"/>
            </a:endParaRPr>
          </a:p>
          <a:p>
            <a:pPr>
              <a:spcBef>
                <a:spcPts val="19"/>
              </a:spcBef>
            </a:pPr>
            <a:endParaRPr sz="1800" dirty="0">
              <a:solidFill>
                <a:schemeClr val="bg1"/>
              </a:solidFill>
              <a:latin typeface="HGMaruGothicMPRO" panose="020F0600000000000000" pitchFamily="34" charset="-128"/>
              <a:ea typeface="HGMaruGothicMPRO" panose="020F0600000000000000" pitchFamily="34" charset="-128"/>
              <a:cs typeface="Microsoft YaHei UI"/>
            </a:endParaRPr>
          </a:p>
          <a:p>
            <a:pPr marL="9525"/>
            <a:r>
              <a:rPr sz="1800" spc="105" dirty="0">
                <a:solidFill>
                  <a:schemeClr val="bg1"/>
                </a:solidFill>
                <a:latin typeface="HGMaruGothicMPRO" panose="020F0600000000000000" pitchFamily="34" charset="-128"/>
                <a:ea typeface="HGMaruGothicMPRO" panose="020F0600000000000000" pitchFamily="34" charset="-128"/>
                <a:cs typeface="Microsoft YaHei UI"/>
              </a:rPr>
              <a:t>XXXX</a:t>
            </a:r>
            <a:r>
              <a:rPr sz="1800" spc="75" dirty="0">
                <a:solidFill>
                  <a:schemeClr val="bg1"/>
                </a:solidFill>
                <a:latin typeface="HGMaruGothicMPRO" panose="020F0600000000000000" pitchFamily="34" charset="-128"/>
                <a:ea typeface="HGMaruGothicMPRO" panose="020F0600000000000000" pitchFamily="34" charset="-128"/>
                <a:cs typeface="Microsoft YaHei UI"/>
              </a:rPr>
              <a:t> </a:t>
            </a:r>
            <a:r>
              <a:rPr sz="1800" spc="105" dirty="0" err="1">
                <a:solidFill>
                  <a:schemeClr val="bg1"/>
                </a:solidFill>
                <a:latin typeface="HGMaruGothicMPRO" panose="020F0600000000000000" pitchFamily="34" charset="-128"/>
                <a:ea typeface="HGMaruGothicMPRO" panose="020F0600000000000000" pitchFamily="34" charset="-128"/>
                <a:cs typeface="Microsoft YaHei UI"/>
              </a:rPr>
              <a:t>XXXX</a:t>
            </a:r>
            <a:r>
              <a:rPr sz="1800" spc="75" dirty="0">
                <a:solidFill>
                  <a:schemeClr val="bg1"/>
                </a:solidFill>
                <a:latin typeface="HGMaruGothicMPRO" panose="020F0600000000000000" pitchFamily="34" charset="-128"/>
                <a:ea typeface="HGMaruGothicMPRO" panose="020F0600000000000000" pitchFamily="34" charset="-128"/>
                <a:cs typeface="Microsoft YaHei UI"/>
              </a:rPr>
              <a:t> </a:t>
            </a:r>
            <a:r>
              <a:rPr sz="1800" spc="-49" dirty="0">
                <a:solidFill>
                  <a:schemeClr val="bg1"/>
                </a:solidFill>
                <a:latin typeface="HGMaruGothicMPRO" panose="020F0600000000000000" pitchFamily="34" charset="-128"/>
                <a:ea typeface="HGMaruGothicMPRO" panose="020F0600000000000000" pitchFamily="34" charset="-128"/>
                <a:cs typeface="Microsoft YaHei UI"/>
              </a:rPr>
              <a:t>(</a:t>
            </a:r>
            <a:r>
              <a:rPr lang="ja-JP" altLang="en-US" sz="1800" spc="45" dirty="0">
                <a:solidFill>
                  <a:schemeClr val="bg1"/>
                </a:solidFill>
                <a:latin typeface="HGMaruGothicMPRO" panose="020F0600000000000000" pitchFamily="34" charset="-128"/>
                <a:ea typeface="HGMaruGothicMPRO" panose="020F0600000000000000" pitchFamily="34" charset="-128"/>
                <a:cs typeface="Microsoft YaHei UI"/>
              </a:rPr>
              <a:t>エントリー記載者）</a:t>
            </a:r>
            <a:endParaRPr lang="en-US" altLang="ja-JP" sz="1800" spc="45" dirty="0">
              <a:solidFill>
                <a:schemeClr val="bg1"/>
              </a:solidFill>
              <a:latin typeface="HGMaruGothicMPRO" panose="020F0600000000000000" pitchFamily="34" charset="-128"/>
              <a:ea typeface="HGMaruGothicMPRO" panose="020F0600000000000000" pitchFamily="34" charset="-128"/>
              <a:cs typeface="Microsoft YaHei UI"/>
            </a:endParaRPr>
          </a:p>
          <a:p>
            <a:pPr marL="9525"/>
            <a:r>
              <a:rPr lang="en-US" altLang="ja-JP" sz="1800" spc="45" dirty="0">
                <a:solidFill>
                  <a:schemeClr val="bg1"/>
                </a:solidFill>
                <a:latin typeface="HGMaruGothicMPRO" panose="020F0600000000000000" pitchFamily="34" charset="-128"/>
                <a:ea typeface="HGMaruGothicMPRO" panose="020F0600000000000000" pitchFamily="34" charset="-128"/>
                <a:cs typeface="Microsoft YaHei UI"/>
              </a:rPr>
              <a:t>XXXX </a:t>
            </a:r>
            <a:r>
              <a:rPr lang="en-US" altLang="ja-JP" sz="1800" spc="45" dirty="0" err="1">
                <a:solidFill>
                  <a:schemeClr val="bg1"/>
                </a:solidFill>
                <a:latin typeface="HGMaruGothicMPRO" panose="020F0600000000000000" pitchFamily="34" charset="-128"/>
                <a:ea typeface="HGMaruGothicMPRO" panose="020F0600000000000000" pitchFamily="34" charset="-128"/>
                <a:cs typeface="Microsoft YaHei UI"/>
              </a:rPr>
              <a:t>XXXX</a:t>
            </a:r>
            <a:r>
              <a:rPr lang="ja-JP" altLang="en-US" sz="1800" spc="45" dirty="0">
                <a:solidFill>
                  <a:schemeClr val="bg1"/>
                </a:solidFill>
                <a:latin typeface="HGMaruGothicMPRO" panose="020F0600000000000000" pitchFamily="34" charset="-128"/>
                <a:ea typeface="HGMaruGothicMPRO" panose="020F0600000000000000" pitchFamily="34" charset="-128"/>
                <a:cs typeface="Microsoft YaHei UI"/>
              </a:rPr>
              <a:t>（執刀予定医）</a:t>
            </a:r>
            <a:endParaRPr sz="1800" dirty="0">
              <a:solidFill>
                <a:schemeClr val="bg1"/>
              </a:solidFill>
              <a:latin typeface="HGMaruGothicMPRO" panose="020F0600000000000000" pitchFamily="34" charset="-128"/>
              <a:ea typeface="HGMaruGothicMPRO" panose="020F0600000000000000" pitchFamily="34" charset="-128"/>
              <a:cs typeface="Microsoft YaHei UI"/>
            </a:endParaRPr>
          </a:p>
        </p:txBody>
      </p:sp>
      <p:sp>
        <p:nvSpPr>
          <p:cNvPr id="5" name="テキスト ボックス 4">
            <a:extLst>
              <a:ext uri="{FF2B5EF4-FFF2-40B4-BE49-F238E27FC236}">
                <a16:creationId xmlns:a16="http://schemas.microsoft.com/office/drawing/2014/main" id="{4032CB93-6B2C-A554-FAB9-0311EB05797C}"/>
              </a:ext>
            </a:extLst>
          </p:cNvPr>
          <p:cNvSpPr txBox="1"/>
          <p:nvPr/>
        </p:nvSpPr>
        <p:spPr>
          <a:xfrm>
            <a:off x="4317062" y="4671015"/>
            <a:ext cx="4647426" cy="276999"/>
          </a:xfrm>
          <a:prstGeom prst="rect">
            <a:avLst/>
          </a:prstGeom>
          <a:noFill/>
        </p:spPr>
        <p:txBody>
          <a:bodyPr wrap="none" rtlCol="0" anchor="ctr">
            <a:spAutoFit/>
          </a:bodyPr>
          <a:lstStyle/>
          <a:p>
            <a:pPr algn="ctr"/>
            <a:r>
              <a:rPr lang="ja-JP" altLang="en-US" sz="1200">
                <a:latin typeface="MS PGothic" panose="020B0600070205080204" pitchFamily="34" charset="-128"/>
                <a:ea typeface="MS PGothic" panose="020B0600070205080204" pitchFamily="34" charset="-128"/>
              </a:rPr>
              <a:t>日本口腔・咽頭科学会植込み型舌下神経電気刺激療法推進委員会</a:t>
            </a:r>
            <a:endParaRPr lang="en-US" altLang="ja-JP" sz="1200" dirty="0">
              <a:latin typeface="MS PGothic" panose="020B0600070205080204" pitchFamily="34" charset="-128"/>
              <a:ea typeface="MS PGothic" panose="020B0600070205080204" pitchFamily="34" charset="-128"/>
            </a:endParaRPr>
          </a:p>
        </p:txBody>
      </p:sp>
      <p:sp>
        <p:nvSpPr>
          <p:cNvPr id="6" name="テキスト ボックス 5">
            <a:extLst>
              <a:ext uri="{FF2B5EF4-FFF2-40B4-BE49-F238E27FC236}">
                <a16:creationId xmlns:a16="http://schemas.microsoft.com/office/drawing/2014/main" id="{6CAB859F-7F68-CB79-4CE8-655604087CA2}"/>
              </a:ext>
            </a:extLst>
          </p:cNvPr>
          <p:cNvSpPr txBox="1"/>
          <p:nvPr/>
        </p:nvSpPr>
        <p:spPr>
          <a:xfrm>
            <a:off x="2817630" y="4134595"/>
            <a:ext cx="6146858" cy="461665"/>
          </a:xfrm>
          <a:prstGeom prst="rect">
            <a:avLst/>
          </a:prstGeom>
          <a:noFill/>
        </p:spPr>
        <p:txBody>
          <a:bodyPr wrap="square" rtlCol="0" anchor="ctr">
            <a:spAutoFit/>
          </a:bodyPr>
          <a:lstStyle/>
          <a:p>
            <a:r>
              <a:rPr lang="ja-JP" altLang="ja-JP" sz="1200" kern="100">
                <a:effectLst/>
                <a:latin typeface="HGMaruGothicMPRO" panose="020F0600000000000000" pitchFamily="34" charset="-128"/>
                <a:ea typeface="HGMaruGothicMPRO" panose="020F0600000000000000" pitchFamily="34" charset="-128"/>
                <a:cs typeface="Arial" panose="020B0604020202020204" pitchFamily="34" charset="0"/>
              </a:rPr>
              <a:t>＊</a:t>
            </a:r>
            <a:r>
              <a:rPr lang="ja-JP" altLang="en-US" sz="1200" kern="100">
                <a:effectLst/>
                <a:latin typeface="HGMaruGothicMPRO" panose="020F0600000000000000" pitchFamily="34" charset="-128"/>
                <a:ea typeface="HGMaruGothicMPRO" panose="020F0600000000000000" pitchFamily="34" charset="-128"/>
                <a:cs typeface="Arial" panose="020B0604020202020204" pitchFamily="34" charset="0"/>
              </a:rPr>
              <a:t>本件の</a:t>
            </a:r>
            <a:r>
              <a:rPr lang="ja-JP" altLang="ja-JP" sz="1200" kern="100">
                <a:effectLst/>
                <a:latin typeface="HGMaruGothicMPRO" panose="020F0600000000000000" pitchFamily="34" charset="-128"/>
                <a:ea typeface="HGMaruGothicMPRO" panose="020F0600000000000000" pitchFamily="34" charset="-128"/>
                <a:cs typeface="Arial" panose="020B0604020202020204" pitchFamily="34" charset="0"/>
              </a:rPr>
              <a:t>適応の可否については一定の責務を負うが、副反応や治療効果については患者自ら同意した植込み実施施設の治療計画等を遵守し、委員会としての責務を負わない</a:t>
            </a:r>
            <a:r>
              <a:rPr lang="ja-JP" altLang="en-US" sz="1200" kern="100">
                <a:effectLst/>
                <a:latin typeface="HGMaruGothicMPRO" panose="020F0600000000000000" pitchFamily="34" charset="-128"/>
                <a:ea typeface="HGMaruGothicMPRO" panose="020F0600000000000000" pitchFamily="34" charset="-128"/>
                <a:cs typeface="Arial" panose="020B0604020202020204" pitchFamily="34" charset="0"/>
              </a:rPr>
              <a:t>。</a:t>
            </a:r>
            <a:endParaRPr lang="en-US" altLang="ja-JP" sz="1200" kern="100" dirty="0">
              <a:effectLst/>
              <a:latin typeface="HGMaruGothicMPRO" panose="020F0600000000000000" pitchFamily="34" charset="-128"/>
              <a:ea typeface="HGMaruGothicMPRO" panose="020F0600000000000000" pitchFamily="34" charset="-128"/>
              <a:cs typeface="Arial" panose="020B0604020202020204" pitchFamily="34" charset="0"/>
            </a:endParaRPr>
          </a:p>
        </p:txBody>
      </p:sp>
    </p:spTree>
    <p:extLst>
      <p:ext uri="{BB962C8B-B14F-4D97-AF65-F5344CB8AC3E}">
        <p14:creationId xmlns:p14="http://schemas.microsoft.com/office/powerpoint/2010/main" val="3713677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7143" y="387349"/>
            <a:ext cx="8476857" cy="442429"/>
          </a:xfrm>
          <a:prstGeom prst="rect">
            <a:avLst/>
          </a:prstGeom>
        </p:spPr>
        <p:txBody>
          <a:bodyPr vert="horz" wrap="square" lIns="0" tIns="11430" rIns="0" bIns="0" rtlCol="0" anchor="ctr">
            <a:spAutoFit/>
          </a:bodyPr>
          <a:lstStyle/>
          <a:p>
            <a:pPr marL="9525">
              <a:spcBef>
                <a:spcPts val="90"/>
              </a:spcBef>
            </a:pPr>
            <a:r>
              <a:rPr lang="ja-JP" altLang="en-US" sz="2800" spc="83">
                <a:latin typeface="HGMaruGothicMPRO" panose="020F0600000000000000" pitchFamily="34" charset="-128"/>
                <a:ea typeface="HGMaruGothicMPRO" panose="020F0600000000000000" pitchFamily="34" charset="-128"/>
              </a:rPr>
              <a:t>適応基準チェックリスト</a:t>
            </a:r>
            <a:r>
              <a:rPr kumimoji="1" lang="ja-JP" altLang="en-US" sz="2000">
                <a:latin typeface="HGMaruGothicMPRO" panose="020F0600000000000000" pitchFamily="34" charset="-128"/>
                <a:ea typeface="HGMaruGothicMPRO" panose="020F0600000000000000" pitchFamily="34" charset="-128"/>
              </a:rPr>
              <a:t>（</a:t>
            </a:r>
            <a:r>
              <a:rPr lang="ja-JP" altLang="en-US" sz="2000">
                <a:latin typeface="HG丸ｺﾞｼｯｸM-PRO"/>
                <a:ea typeface="HG丸ｺﾞｼｯｸM-PRO"/>
                <a:cs typeface="HG丸ｺﾞｼｯｸM-PRO"/>
              </a:rPr>
              <a:t>適正使用指針に基づく</a:t>
            </a:r>
            <a:r>
              <a:rPr kumimoji="1" lang="ja-JP" altLang="en-US" sz="2000">
                <a:latin typeface="HGMaruGothicMPRO" panose="020F0600000000000000" pitchFamily="34" charset="-128"/>
                <a:ea typeface="HGMaruGothicMPRO" panose="020F0600000000000000" pitchFamily="34" charset="-128"/>
              </a:rPr>
              <a:t>）</a:t>
            </a:r>
            <a:endParaRPr sz="2000" spc="83" dirty="0">
              <a:latin typeface="HGMaruGothicMPRO" panose="020F0600000000000000" pitchFamily="34" charset="-128"/>
              <a:ea typeface="HGMaruGothicMPRO" panose="020F0600000000000000" pitchFamily="34" charset="-128"/>
            </a:endParaRPr>
          </a:p>
        </p:txBody>
      </p:sp>
      <p:sp>
        <p:nvSpPr>
          <p:cNvPr id="5" name="テキスト プレースホルダー 2">
            <a:extLst>
              <a:ext uri="{FF2B5EF4-FFF2-40B4-BE49-F238E27FC236}">
                <a16:creationId xmlns:a16="http://schemas.microsoft.com/office/drawing/2014/main" id="{8E1F40A6-09CE-4273-A5EF-375612FD743B}"/>
              </a:ext>
            </a:extLst>
          </p:cNvPr>
          <p:cNvSpPr>
            <a:spLocks noGrp="1"/>
          </p:cNvSpPr>
          <p:nvPr>
            <p:ph type="body" idx="1"/>
          </p:nvPr>
        </p:nvSpPr>
        <p:spPr>
          <a:xfrm>
            <a:off x="742950" y="1028700"/>
            <a:ext cx="6972300" cy="2445573"/>
          </a:xfrm>
        </p:spPr>
        <p:txBody>
          <a:bodyPr>
            <a:noAutofit/>
          </a:bodyPr>
          <a:lstStyle/>
          <a:p>
            <a:pPr marL="257175" indent="-257175">
              <a:lnSpc>
                <a:spcPct val="150000"/>
              </a:lnSpc>
              <a:buFont typeface="Wingdings" pitchFamily="2" charset="2"/>
              <a:buChar char="p"/>
            </a:pPr>
            <a:r>
              <a:rPr lang="ja-JP" altLang="en-US" sz="1800">
                <a:latin typeface="HGMaruGothicMPRO" panose="020F0600000000000000" pitchFamily="34" charset="-128"/>
                <a:ea typeface="HGMaruGothicMPRO" panose="020F0600000000000000" pitchFamily="34" charset="-128"/>
              </a:rPr>
              <a:t>　</a:t>
            </a:r>
            <a:r>
              <a:rPr lang="en" altLang="ja-JP" sz="1800" dirty="0">
                <a:latin typeface="HGMaruGothicMPRO" panose="020F0600000000000000" pitchFamily="34" charset="-128"/>
                <a:ea typeface="HGMaruGothicMPRO" panose="020F0600000000000000" pitchFamily="34" charset="-128"/>
              </a:rPr>
              <a:t>PSG</a:t>
            </a:r>
            <a:r>
              <a:rPr lang="ja-JP" altLang="en-US" sz="1800">
                <a:latin typeface="HGMaruGothicMPRO" panose="020F0600000000000000" pitchFamily="34" charset="-128"/>
                <a:ea typeface="HGMaruGothicMPRO" panose="020F0600000000000000" pitchFamily="34" charset="-128"/>
              </a:rPr>
              <a:t>で </a:t>
            </a:r>
            <a:r>
              <a:rPr lang="en" altLang="ja-JP" sz="1800" dirty="0">
                <a:latin typeface="HGMaruGothicMPRO" panose="020F0600000000000000" pitchFamily="34" charset="-128"/>
                <a:ea typeface="HGMaruGothicMPRO" panose="020F0600000000000000" pitchFamily="34" charset="-128"/>
              </a:rPr>
              <a:t>AHI</a:t>
            </a:r>
            <a:r>
              <a:rPr lang="ja-JP" altLang="en-US" sz="1800">
                <a:latin typeface="HGMaruGothicMPRO" panose="020F0600000000000000" pitchFamily="34" charset="-128"/>
                <a:ea typeface="HGMaruGothicMPRO" panose="020F0600000000000000" pitchFamily="34" charset="-128"/>
              </a:rPr>
              <a:t> </a:t>
            </a:r>
            <a:r>
              <a:rPr lang="en-US" altLang="ja-JP" sz="1800" dirty="0">
                <a:latin typeface="HGMaruGothicMPRO" panose="020F0600000000000000" pitchFamily="34" charset="-128"/>
                <a:ea typeface="HGMaruGothicMPRO" panose="020F0600000000000000" pitchFamily="34" charset="-128"/>
              </a:rPr>
              <a:t>20 </a:t>
            </a:r>
            <a:r>
              <a:rPr lang="ja-JP" altLang="en-US" sz="1800">
                <a:latin typeface="HGMaruGothicMPRO" panose="020F0600000000000000" pitchFamily="34" charset="-128"/>
                <a:ea typeface="HGMaruGothicMPRO" panose="020F0600000000000000" pitchFamily="34" charset="-128"/>
              </a:rPr>
              <a:t>以上の</a:t>
            </a:r>
            <a:r>
              <a:rPr lang="en" altLang="ja-JP" sz="1800" dirty="0">
                <a:latin typeface="HGMaruGothicMPRO" panose="020F0600000000000000" pitchFamily="34" charset="-128"/>
                <a:ea typeface="HGMaruGothicMPRO" panose="020F0600000000000000" pitchFamily="34" charset="-128"/>
              </a:rPr>
              <a:t>OSA</a:t>
            </a:r>
            <a:r>
              <a:rPr lang="ja-JP" altLang="en-US" sz="1800">
                <a:latin typeface="HGMaruGothicMPRO" panose="020F0600000000000000" pitchFamily="34" charset="-128"/>
                <a:ea typeface="HGMaruGothicMPRO" panose="020F0600000000000000" pitchFamily="34" charset="-128"/>
              </a:rPr>
              <a:t>である</a:t>
            </a:r>
          </a:p>
          <a:p>
            <a:pPr marL="214313" indent="-214313">
              <a:lnSpc>
                <a:spcPct val="150000"/>
              </a:lnSpc>
              <a:buFont typeface="Wingdings" pitchFamily="2" charset="2"/>
              <a:buChar char="p"/>
            </a:pPr>
            <a:r>
              <a:rPr lang="ja-JP" altLang="en-US" sz="1800">
                <a:latin typeface="HGMaruGothicMPRO" panose="020F0600000000000000" pitchFamily="34" charset="-128"/>
                <a:ea typeface="HGMaruGothicMPRO" panose="020F0600000000000000" pitchFamily="34" charset="-128"/>
              </a:rPr>
              <a:t>　</a:t>
            </a:r>
            <a:r>
              <a:rPr lang="en" altLang="ja-JP" sz="1800" dirty="0">
                <a:latin typeface="HGMaruGothicMPRO" panose="020F0600000000000000" pitchFamily="34" charset="-128"/>
                <a:ea typeface="HGMaruGothicMPRO" panose="020F0600000000000000" pitchFamily="34" charset="-128"/>
              </a:rPr>
              <a:t>CPAP</a:t>
            </a:r>
            <a:r>
              <a:rPr lang="ja-JP" altLang="en-US" sz="1800">
                <a:latin typeface="HGMaruGothicMPRO" panose="020F0600000000000000" pitchFamily="34" charset="-128"/>
                <a:ea typeface="HGMaruGothicMPRO" panose="020F0600000000000000" pitchFamily="34" charset="-128"/>
              </a:rPr>
              <a:t>不適又は不忍容である</a:t>
            </a:r>
          </a:p>
          <a:p>
            <a:pPr marL="214313" indent="-214313">
              <a:lnSpc>
                <a:spcPct val="150000"/>
              </a:lnSpc>
              <a:buFont typeface="Wingdings" pitchFamily="2" charset="2"/>
              <a:buChar char="p"/>
            </a:pPr>
            <a:r>
              <a:rPr lang="ja-JP" altLang="en-US" sz="1800">
                <a:latin typeface="HGMaruGothicMPRO" panose="020F0600000000000000" pitchFamily="34" charset="-128"/>
                <a:ea typeface="HGMaruGothicMPRO" panose="020F0600000000000000" pitchFamily="34" charset="-128"/>
              </a:rPr>
              <a:t>　</a:t>
            </a:r>
            <a:r>
              <a:rPr lang="en-US" altLang="ja-JP" sz="1800" dirty="0">
                <a:latin typeface="HGMaruGothicMPRO" panose="020F0600000000000000" pitchFamily="34" charset="-128"/>
                <a:ea typeface="HGMaruGothicMPRO" panose="020F0600000000000000" pitchFamily="34" charset="-128"/>
              </a:rPr>
              <a:t>18 </a:t>
            </a:r>
            <a:r>
              <a:rPr lang="ja-JP" altLang="en-US" sz="1800">
                <a:latin typeface="HGMaruGothicMPRO" panose="020F0600000000000000" pitchFamily="34" charset="-128"/>
                <a:ea typeface="HGMaruGothicMPRO" panose="020F0600000000000000" pitchFamily="34" charset="-128"/>
              </a:rPr>
              <a:t>歳以上である</a:t>
            </a:r>
          </a:p>
          <a:p>
            <a:pPr marL="214313" indent="-214313">
              <a:lnSpc>
                <a:spcPct val="150000"/>
              </a:lnSpc>
              <a:buFont typeface="Wingdings" pitchFamily="2" charset="2"/>
              <a:buChar char="p"/>
            </a:pPr>
            <a:r>
              <a:rPr lang="ja-JP" altLang="en-US" sz="1800">
                <a:latin typeface="HGMaruGothicMPRO" panose="020F0600000000000000" pitchFamily="34" charset="-128"/>
                <a:ea typeface="HGMaruGothicMPRO" panose="020F0600000000000000" pitchFamily="34" charset="-128"/>
              </a:rPr>
              <a:t>　</a:t>
            </a:r>
            <a:r>
              <a:rPr lang="en" altLang="ja-JP" sz="1800" dirty="0">
                <a:latin typeface="HGMaruGothicMPRO" panose="020F0600000000000000" pitchFamily="34" charset="-128"/>
                <a:ea typeface="HGMaruGothicMPRO" panose="020F0600000000000000" pitchFamily="34" charset="-128"/>
              </a:rPr>
              <a:t>BMI</a:t>
            </a:r>
            <a:r>
              <a:rPr lang="ja-JP" altLang="en-US" sz="1800">
                <a:latin typeface="HGMaruGothicMPRO" panose="020F0600000000000000" pitchFamily="34" charset="-128"/>
                <a:ea typeface="HGMaruGothicMPRO" panose="020F0600000000000000" pitchFamily="34" charset="-128"/>
              </a:rPr>
              <a:t>が </a:t>
            </a:r>
            <a:r>
              <a:rPr lang="en-US" altLang="ja-JP" sz="1800" dirty="0">
                <a:latin typeface="HGMaruGothicMPRO" panose="020F0600000000000000" pitchFamily="34" charset="-128"/>
                <a:ea typeface="HGMaruGothicMPRO" panose="020F0600000000000000" pitchFamily="34" charset="-128"/>
              </a:rPr>
              <a:t>30 </a:t>
            </a:r>
            <a:r>
              <a:rPr lang="ja-JP" altLang="en-US" sz="1800">
                <a:latin typeface="HGMaruGothicMPRO" panose="020F0600000000000000" pitchFamily="34" charset="-128"/>
                <a:ea typeface="HGMaruGothicMPRO" panose="020F0600000000000000" pitchFamily="34" charset="-128"/>
              </a:rPr>
              <a:t>未満である</a:t>
            </a:r>
          </a:p>
          <a:p>
            <a:pPr marL="214313" indent="-214313">
              <a:lnSpc>
                <a:spcPct val="150000"/>
              </a:lnSpc>
              <a:buFont typeface="Wingdings" pitchFamily="2" charset="2"/>
              <a:buChar char="p"/>
            </a:pPr>
            <a:r>
              <a:rPr lang="ja-JP" altLang="en-US" sz="1800">
                <a:latin typeface="HGMaruGothicMPRO" panose="020F0600000000000000" pitchFamily="34" charset="-128"/>
                <a:ea typeface="HGMaruGothicMPRO" panose="020F0600000000000000" pitchFamily="34" charset="-128"/>
              </a:rPr>
              <a:t>　薬物睡眠下内視鏡検査で軟口蓋の同心性虚脱</a:t>
            </a:r>
            <a:r>
              <a:rPr lang="en-US" altLang="ja-JP" sz="1800" dirty="0">
                <a:latin typeface="HGMaruGothicMPRO" panose="020F0600000000000000" pitchFamily="34" charset="-128"/>
                <a:ea typeface="HGMaruGothicMPRO" panose="020F0600000000000000" pitchFamily="34" charset="-128"/>
              </a:rPr>
              <a:t>(※)</a:t>
            </a:r>
            <a:r>
              <a:rPr lang="ja-JP" altLang="en-US" sz="1800">
                <a:latin typeface="HGMaruGothicMPRO" panose="020F0600000000000000" pitchFamily="34" charset="-128"/>
                <a:ea typeface="HGMaruGothicMPRO" panose="020F0600000000000000" pitchFamily="34" charset="-128"/>
              </a:rPr>
              <a:t>を認めない</a:t>
            </a:r>
          </a:p>
          <a:p>
            <a:pPr marL="214313" indent="-214313">
              <a:lnSpc>
                <a:spcPct val="150000"/>
              </a:lnSpc>
              <a:buFont typeface="Wingdings" pitchFamily="2" charset="2"/>
              <a:buChar char="p"/>
            </a:pPr>
            <a:r>
              <a:rPr lang="ja-JP" altLang="en-US" sz="1800">
                <a:latin typeface="HGMaruGothicMPRO" panose="020F0600000000000000" pitchFamily="34" charset="-128"/>
                <a:ea typeface="HGMaruGothicMPRO" panose="020F0600000000000000" pitchFamily="34" charset="-128"/>
              </a:rPr>
              <a:t>　中枢性無呼吸の割合が </a:t>
            </a:r>
            <a:r>
              <a:rPr lang="en-US" altLang="ja-JP" sz="1800" dirty="0">
                <a:latin typeface="HGMaruGothicMPRO" panose="020F0600000000000000" pitchFamily="34" charset="-128"/>
                <a:ea typeface="HGMaruGothicMPRO" panose="020F0600000000000000" pitchFamily="34" charset="-128"/>
              </a:rPr>
              <a:t>25%</a:t>
            </a:r>
            <a:r>
              <a:rPr lang="ja-JP" altLang="en-US" sz="1800">
                <a:latin typeface="HGMaruGothicMPRO" panose="020F0600000000000000" pitchFamily="34" charset="-128"/>
                <a:ea typeface="HGMaruGothicMPRO" panose="020F0600000000000000" pitchFamily="34" charset="-128"/>
              </a:rPr>
              <a:t>以下である</a:t>
            </a:r>
          </a:p>
        </p:txBody>
      </p:sp>
      <p:sp>
        <p:nvSpPr>
          <p:cNvPr id="6" name="テキスト ボックス 5">
            <a:extLst>
              <a:ext uri="{FF2B5EF4-FFF2-40B4-BE49-F238E27FC236}">
                <a16:creationId xmlns:a16="http://schemas.microsoft.com/office/drawing/2014/main" id="{E335AEB1-A69F-A485-7D12-506077A48091}"/>
              </a:ext>
            </a:extLst>
          </p:cNvPr>
          <p:cNvSpPr txBox="1"/>
          <p:nvPr/>
        </p:nvSpPr>
        <p:spPr>
          <a:xfrm>
            <a:off x="2627784" y="3988959"/>
            <a:ext cx="6516216" cy="738664"/>
          </a:xfrm>
          <a:prstGeom prst="rect">
            <a:avLst/>
          </a:prstGeom>
          <a:noFill/>
        </p:spPr>
        <p:txBody>
          <a:bodyPr wrap="square" anchor="ctr">
            <a:spAutoFit/>
          </a:bodyPr>
          <a:lstStyle/>
          <a:p>
            <a:r>
              <a:rPr lang="en-US" altLang="ja-JP" sz="1400" dirty="0">
                <a:latin typeface="Meiryo UI" panose="020B0604030504040204" pitchFamily="50" charset="-128"/>
                <a:ea typeface="Meiryo UI" panose="020B0604030504040204" pitchFamily="50" charset="-128"/>
              </a:rPr>
              <a:t>※</a:t>
            </a:r>
            <a:r>
              <a:rPr lang="ja-JP" altLang="en-US" sz="1400">
                <a:latin typeface="Meiryo UI" panose="020B0604030504040204" pitchFamily="50" charset="-128"/>
                <a:ea typeface="Meiryo UI" panose="020B0604030504040204" pitchFamily="50" charset="-128"/>
              </a:rPr>
              <a:t>本品の植込み手術の入院時</a:t>
            </a:r>
            <a:r>
              <a:rPr lang="en-US" altLang="ja-JP" sz="1400" dirty="0">
                <a:latin typeface="Meiryo UI" panose="020B0604030504040204" pitchFamily="50" charset="-128"/>
                <a:ea typeface="Meiryo UI" panose="020B0604030504040204" pitchFamily="50" charset="-128"/>
              </a:rPr>
              <a:t>(</a:t>
            </a:r>
            <a:r>
              <a:rPr lang="ja-JP" altLang="en-US" sz="1400">
                <a:latin typeface="Meiryo UI" panose="020B0604030504040204" pitchFamily="50" charset="-128"/>
                <a:ea typeface="Meiryo UI" panose="020B0604030504040204" pitchFamily="50" charset="-128"/>
              </a:rPr>
              <a:t>植込みの際の麻酔導入時も含む</a:t>
            </a:r>
            <a:r>
              <a:rPr lang="en-US" altLang="ja-JP" sz="1400" dirty="0">
                <a:latin typeface="Meiryo UI" panose="020B0604030504040204" pitchFamily="50" charset="-128"/>
                <a:ea typeface="Meiryo UI" panose="020B0604030504040204" pitchFamily="50" charset="-128"/>
              </a:rPr>
              <a:t>)</a:t>
            </a:r>
            <a:r>
              <a:rPr lang="ja-JP" altLang="en-US" sz="1400">
                <a:latin typeface="Meiryo UI" panose="020B0604030504040204" pitchFamily="50" charset="-128"/>
                <a:ea typeface="Meiryo UI" panose="020B0604030504040204" pitchFamily="50" charset="-128"/>
              </a:rPr>
              <a:t>に確認してよいが、その際に軟口蓋同心性虚脱を認めた場合、手術は行われない旨の同意を予め患者側から得たうえで行う。 </a:t>
            </a:r>
          </a:p>
        </p:txBody>
      </p:sp>
      <p:cxnSp>
        <p:nvCxnSpPr>
          <p:cNvPr id="3" name="直線コネクタ 2">
            <a:extLst>
              <a:ext uri="{FF2B5EF4-FFF2-40B4-BE49-F238E27FC236}">
                <a16:creationId xmlns:a16="http://schemas.microsoft.com/office/drawing/2014/main" id="{BFC64AE5-7D7C-6C8A-37B5-9EC9FB080B6D}"/>
              </a:ext>
            </a:extLst>
          </p:cNvPr>
          <p:cNvCxnSpPr/>
          <p:nvPr/>
        </p:nvCxnSpPr>
        <p:spPr>
          <a:xfrm>
            <a:off x="0" y="915566"/>
            <a:ext cx="9144000" cy="0"/>
          </a:xfrm>
          <a:prstGeom prst="line">
            <a:avLst/>
          </a:prstGeom>
          <a:ln w="38100" cmpd="dbl"/>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469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04B55C4-CC2A-7728-1B9E-282D4E9064D4}"/>
              </a:ext>
            </a:extLst>
          </p:cNvPr>
          <p:cNvSpPr>
            <a:spLocks noGrp="1"/>
          </p:cNvSpPr>
          <p:nvPr>
            <p:ph type="title"/>
          </p:nvPr>
        </p:nvSpPr>
        <p:spPr>
          <a:xfrm>
            <a:off x="608089" y="111502"/>
            <a:ext cx="8207713" cy="994172"/>
          </a:xfrm>
        </p:spPr>
        <p:txBody>
          <a:bodyPr anchor="ctr">
            <a:normAutofit/>
          </a:bodyPr>
          <a:lstStyle/>
          <a:p>
            <a:r>
              <a:rPr lang="ja-JP" altLang="en-US" sz="2800">
                <a:latin typeface="HGMaruGothicMPRO" panose="020F0600000000000000" pitchFamily="34" charset="-128"/>
                <a:ea typeface="HGMaruGothicMPRO" panose="020F0600000000000000" pitchFamily="34" charset="-128"/>
              </a:rPr>
              <a:t>患者情報</a:t>
            </a:r>
            <a:endParaRPr lang="en-US" sz="2800" dirty="0">
              <a:latin typeface="HGMaruGothicMPRO" panose="020F0600000000000000" pitchFamily="34" charset="-128"/>
              <a:ea typeface="HGMaruGothicMPRO" panose="020F0600000000000000" pitchFamily="34" charset="-128"/>
            </a:endParaRPr>
          </a:p>
        </p:txBody>
      </p:sp>
      <p:graphicFrame>
        <p:nvGraphicFramePr>
          <p:cNvPr id="5" name="表 5">
            <a:extLst>
              <a:ext uri="{FF2B5EF4-FFF2-40B4-BE49-F238E27FC236}">
                <a16:creationId xmlns:a16="http://schemas.microsoft.com/office/drawing/2014/main" id="{1F8964E7-6A0E-997A-6BFE-DE9E521AE047}"/>
              </a:ext>
            </a:extLst>
          </p:cNvPr>
          <p:cNvGraphicFramePr>
            <a:graphicFrameLocks noGrp="1"/>
          </p:cNvGraphicFramePr>
          <p:nvPr>
            <p:extLst>
              <p:ext uri="{D42A27DB-BD31-4B8C-83A1-F6EECF244321}">
                <p14:modId xmlns:p14="http://schemas.microsoft.com/office/powerpoint/2010/main" val="720401176"/>
              </p:ext>
            </p:extLst>
          </p:nvPr>
        </p:nvGraphicFramePr>
        <p:xfrm>
          <a:off x="468144" y="1231511"/>
          <a:ext cx="8209107" cy="3020124"/>
        </p:xfrm>
        <a:graphic>
          <a:graphicData uri="http://schemas.openxmlformats.org/drawingml/2006/table">
            <a:tbl>
              <a:tblPr firstRow="1" bandRow="1">
                <a:tableStyleId>{5C22544A-7EE6-4342-B048-85BDC9FD1C3A}</a:tableStyleId>
              </a:tblPr>
              <a:tblGrid>
                <a:gridCol w="2879720">
                  <a:extLst>
                    <a:ext uri="{9D8B030D-6E8A-4147-A177-3AD203B41FA5}">
                      <a16:colId xmlns:a16="http://schemas.microsoft.com/office/drawing/2014/main" val="1717822611"/>
                    </a:ext>
                  </a:extLst>
                </a:gridCol>
                <a:gridCol w="173417">
                  <a:extLst>
                    <a:ext uri="{9D8B030D-6E8A-4147-A177-3AD203B41FA5}">
                      <a16:colId xmlns:a16="http://schemas.microsoft.com/office/drawing/2014/main" val="2930548009"/>
                    </a:ext>
                  </a:extLst>
                </a:gridCol>
                <a:gridCol w="5155970">
                  <a:extLst>
                    <a:ext uri="{9D8B030D-6E8A-4147-A177-3AD203B41FA5}">
                      <a16:colId xmlns:a16="http://schemas.microsoft.com/office/drawing/2014/main" val="2365792388"/>
                    </a:ext>
                  </a:extLst>
                </a:gridCol>
              </a:tblGrid>
              <a:tr h="315603">
                <a:tc>
                  <a:txBody>
                    <a:bodyPr/>
                    <a:lstStyle/>
                    <a:p>
                      <a:pPr algn="ctr"/>
                      <a:r>
                        <a:rPr kumimoji="1" lang="ja-JP" altLang="en-US" sz="1400" dirty="0">
                          <a:latin typeface="HGMaruGothicMPRO" panose="020F0600000000000000" pitchFamily="34" charset="-128"/>
                          <a:ea typeface="HGMaruGothicMPRO" panose="020F0600000000000000" pitchFamily="34" charset="-128"/>
                        </a:rPr>
                        <a:t>項目</a:t>
                      </a:r>
                    </a:p>
                  </a:txBody>
                  <a:tcPr marL="68580" marR="68580" marT="34290" marB="34290"/>
                </a:tc>
                <a:tc>
                  <a:txBody>
                    <a:bodyPr/>
                    <a:lstStyle/>
                    <a:p>
                      <a:pPr algn="ctr"/>
                      <a:endParaRPr kumimoji="1" lang="ja-JP" altLang="en-US" sz="1400" dirty="0">
                        <a:latin typeface="HGMaruGothicMPRO" panose="020F0600000000000000" pitchFamily="34" charset="-128"/>
                        <a:ea typeface="HGMaruGothicMPRO" panose="020F0600000000000000" pitchFamily="34" charset="-128"/>
                      </a:endParaRPr>
                    </a:p>
                  </a:txBody>
                  <a:tcPr marL="68580" marR="68580" marT="34290" marB="34290">
                    <a:noFill/>
                  </a:tcPr>
                </a:tc>
                <a:tc>
                  <a:txBody>
                    <a:bodyPr/>
                    <a:lstStyle/>
                    <a:p>
                      <a:pPr algn="ctr"/>
                      <a:r>
                        <a:rPr kumimoji="1" lang="ja-JP" altLang="en-US" sz="1400" dirty="0">
                          <a:latin typeface="HGMaruGothicMPRO" panose="020F0600000000000000" pitchFamily="34" charset="-128"/>
                          <a:ea typeface="HGMaruGothicMPRO" panose="020F0600000000000000" pitchFamily="34" charset="-128"/>
                        </a:rPr>
                        <a:t>情報／診察・検査結果</a:t>
                      </a:r>
                    </a:p>
                  </a:txBody>
                  <a:tcPr marL="68580" marR="68580" marT="34290" marB="34290"/>
                </a:tc>
                <a:extLst>
                  <a:ext uri="{0D108BD9-81ED-4DB2-BD59-A6C34878D82A}">
                    <a16:rowId xmlns:a16="http://schemas.microsoft.com/office/drawing/2014/main" val="1815775904"/>
                  </a:ext>
                </a:extLst>
              </a:tr>
              <a:tr h="315603">
                <a:tc>
                  <a:txBody>
                    <a:bodyPr/>
                    <a:lstStyle/>
                    <a:p>
                      <a:r>
                        <a:rPr kumimoji="1" lang="ja-JP" altLang="en-US" sz="1400" dirty="0">
                          <a:latin typeface="HGMaruGothicMPRO" panose="020F0600000000000000" pitchFamily="34" charset="-128"/>
                          <a:ea typeface="HGMaruGothicMPRO" panose="020F0600000000000000" pitchFamily="34" charset="-128"/>
                        </a:rPr>
                        <a:t>年齢 </a:t>
                      </a:r>
                      <a:r>
                        <a:rPr kumimoji="1" lang="en-US" altLang="ja-JP" sz="1400" dirty="0">
                          <a:latin typeface="HGMaruGothicMPRO" panose="020F0600000000000000" pitchFamily="34" charset="-128"/>
                          <a:ea typeface="HGMaruGothicMPRO" panose="020F0600000000000000" pitchFamily="34" charset="-128"/>
                        </a:rPr>
                        <a:t>/ </a:t>
                      </a:r>
                      <a:r>
                        <a:rPr kumimoji="1" lang="ja-JP" altLang="en-US" sz="1400" dirty="0">
                          <a:latin typeface="HGMaruGothicMPRO" panose="020F0600000000000000" pitchFamily="34" charset="-128"/>
                          <a:ea typeface="HGMaruGothicMPRO" panose="020F0600000000000000" pitchFamily="34" charset="-128"/>
                        </a:rPr>
                        <a:t>性別</a:t>
                      </a:r>
                      <a:endParaRPr kumimoji="1" lang="en-US" altLang="ja-JP" sz="1400" dirty="0">
                        <a:latin typeface="HGMaruGothicMPRO" panose="020F0600000000000000" pitchFamily="34" charset="-128"/>
                        <a:ea typeface="HGMaruGothicMPRO" panose="020F0600000000000000" pitchFamily="34" charset="-128"/>
                      </a:endParaRPr>
                    </a:p>
                  </a:txBody>
                  <a:tcPr marL="68580" marR="68580" marT="34290" marB="34290"/>
                </a:tc>
                <a:tc>
                  <a:txBody>
                    <a:bodyPr/>
                    <a:lstStyle/>
                    <a:p>
                      <a:endParaRPr kumimoji="1" lang="ja-JP" altLang="en-US" sz="1400" dirty="0">
                        <a:latin typeface="HGMaruGothicMPRO" panose="020F0600000000000000" pitchFamily="34" charset="-128"/>
                        <a:ea typeface="HGMaruGothicMPRO" panose="020F0600000000000000" pitchFamily="34" charset="-128"/>
                      </a:endParaRPr>
                    </a:p>
                  </a:txBody>
                  <a:tcPr marL="68580" marR="68580" marT="34290" marB="34290">
                    <a:noFill/>
                  </a:tcPr>
                </a:tc>
                <a:tc>
                  <a:txBody>
                    <a:bodyPr/>
                    <a:lstStyle/>
                    <a:p>
                      <a:endParaRPr kumimoji="1" lang="ja-JP" altLang="en-US" sz="1400" dirty="0">
                        <a:latin typeface="HGMaruGothicMPRO" panose="020F0600000000000000" pitchFamily="34" charset="-128"/>
                        <a:ea typeface="HGMaruGothicMPRO" panose="020F0600000000000000" pitchFamily="34" charset="-128"/>
                      </a:endParaRPr>
                    </a:p>
                  </a:txBody>
                  <a:tcPr marL="68580" marR="68580" marT="34290" marB="34290"/>
                </a:tc>
                <a:extLst>
                  <a:ext uri="{0D108BD9-81ED-4DB2-BD59-A6C34878D82A}">
                    <a16:rowId xmlns:a16="http://schemas.microsoft.com/office/drawing/2014/main" val="4133088194"/>
                  </a:ext>
                </a:extLst>
              </a:tr>
              <a:tr h="315603">
                <a:tc>
                  <a:txBody>
                    <a:bodyPr/>
                    <a:lstStyle/>
                    <a:p>
                      <a:r>
                        <a:rPr kumimoji="1" lang="ja-JP" altLang="en-US" sz="1400">
                          <a:latin typeface="HGMaruGothicMPRO" panose="020F0600000000000000" pitchFamily="34" charset="-128"/>
                          <a:ea typeface="HGMaruGothicMPRO" panose="020F0600000000000000" pitchFamily="34" charset="-128"/>
                        </a:rPr>
                        <a:t>現病歴・</a:t>
                      </a:r>
                      <a:r>
                        <a:rPr kumimoji="1" lang="en-US" altLang="ja-JP" sz="1400" dirty="0">
                          <a:latin typeface="HGMaruGothicMPRO" panose="020F0600000000000000" pitchFamily="34" charset="-128"/>
                          <a:ea typeface="HGMaruGothicMPRO" panose="020F0600000000000000" pitchFamily="34" charset="-128"/>
                        </a:rPr>
                        <a:t>OSA</a:t>
                      </a:r>
                      <a:r>
                        <a:rPr kumimoji="1" lang="ja-JP" altLang="en-US" sz="1400" dirty="0">
                          <a:latin typeface="HGMaruGothicMPRO" panose="020F0600000000000000" pitchFamily="34" charset="-128"/>
                          <a:ea typeface="HGMaruGothicMPRO" panose="020F0600000000000000" pitchFamily="34" charset="-128"/>
                        </a:rPr>
                        <a:t>診断経緯</a:t>
                      </a:r>
                      <a:endParaRPr kumimoji="1" lang="en-US" altLang="ja-JP" sz="1400" dirty="0">
                        <a:latin typeface="HGMaruGothicMPRO" panose="020F0600000000000000" pitchFamily="34" charset="-128"/>
                        <a:ea typeface="HGMaruGothicMPRO" panose="020F0600000000000000" pitchFamily="34" charset="-128"/>
                      </a:endParaRPr>
                    </a:p>
                  </a:txBody>
                  <a:tcPr marL="68580" marR="68580" marT="34290" marB="34290"/>
                </a:tc>
                <a:tc>
                  <a:txBody>
                    <a:bodyPr/>
                    <a:lstStyle/>
                    <a:p>
                      <a:endParaRPr kumimoji="1" lang="ja-JP" altLang="en-US" sz="1400" dirty="0">
                        <a:latin typeface="HGMaruGothicMPRO" panose="020F0600000000000000" pitchFamily="34" charset="-128"/>
                        <a:ea typeface="HGMaruGothicMPRO" panose="020F0600000000000000" pitchFamily="34" charset="-128"/>
                      </a:endParaRPr>
                    </a:p>
                  </a:txBody>
                  <a:tcPr marL="68580" marR="68580" marT="34290" marB="34290">
                    <a:noFill/>
                  </a:tcPr>
                </a:tc>
                <a:tc>
                  <a:txBody>
                    <a:bodyPr/>
                    <a:lstStyle/>
                    <a:p>
                      <a:endParaRPr kumimoji="1" lang="ja-JP" altLang="en-US" sz="1400" dirty="0">
                        <a:latin typeface="HGMaruGothicMPRO" panose="020F0600000000000000" pitchFamily="34" charset="-128"/>
                        <a:ea typeface="HGMaruGothicMPRO" panose="020F0600000000000000" pitchFamily="34" charset="-128"/>
                      </a:endParaRPr>
                    </a:p>
                  </a:txBody>
                  <a:tcPr marL="68580" marR="68580" marT="34290" marB="34290"/>
                </a:tc>
                <a:extLst>
                  <a:ext uri="{0D108BD9-81ED-4DB2-BD59-A6C34878D82A}">
                    <a16:rowId xmlns:a16="http://schemas.microsoft.com/office/drawing/2014/main" val="1221093964"/>
                  </a:ext>
                </a:extLst>
              </a:tr>
              <a:tr h="315603">
                <a:tc>
                  <a:txBody>
                    <a:bodyPr/>
                    <a:lstStyle/>
                    <a:p>
                      <a:r>
                        <a:rPr kumimoji="1" lang="en-US" altLang="ja-JP" sz="1400" dirty="0">
                          <a:latin typeface="HGMaruGothicMPRO" panose="020F0600000000000000" pitchFamily="34" charset="-128"/>
                          <a:ea typeface="HGMaruGothicMPRO" panose="020F0600000000000000" pitchFamily="34" charset="-128"/>
                        </a:rPr>
                        <a:t>PAP/CPAP</a:t>
                      </a:r>
                      <a:r>
                        <a:rPr kumimoji="1" lang="ja-JP" altLang="en-US" sz="1400" dirty="0">
                          <a:latin typeface="HGMaruGothicMPRO" panose="020F0600000000000000" pitchFamily="34" charset="-128"/>
                          <a:ea typeface="HGMaruGothicMPRO" panose="020F0600000000000000" pitchFamily="34" charset="-128"/>
                        </a:rPr>
                        <a:t>使用ヒストリー</a:t>
                      </a:r>
                      <a:endParaRPr kumimoji="1" lang="en-US" altLang="ja-JP" sz="1400" dirty="0">
                        <a:latin typeface="HGMaruGothicMPRO" panose="020F0600000000000000" pitchFamily="34" charset="-128"/>
                        <a:ea typeface="HGMaruGothicMPRO" panose="020F0600000000000000" pitchFamily="34" charset="-128"/>
                      </a:endParaRPr>
                    </a:p>
                  </a:txBody>
                  <a:tcPr marL="68580" marR="68580" marT="34290" marB="34290"/>
                </a:tc>
                <a:tc>
                  <a:txBody>
                    <a:bodyPr/>
                    <a:lstStyle/>
                    <a:p>
                      <a:endParaRPr kumimoji="1" lang="ja-JP" altLang="en-US" sz="1400" dirty="0">
                        <a:latin typeface="HGMaruGothicMPRO" panose="020F0600000000000000" pitchFamily="34" charset="-128"/>
                        <a:ea typeface="HGMaruGothicMPRO" panose="020F0600000000000000" pitchFamily="34" charset="-128"/>
                      </a:endParaRPr>
                    </a:p>
                  </a:txBody>
                  <a:tcPr marL="68580" marR="68580" marT="34290" marB="34290">
                    <a:noFill/>
                  </a:tcPr>
                </a:tc>
                <a:tc>
                  <a:txBody>
                    <a:bodyPr/>
                    <a:lstStyle/>
                    <a:p>
                      <a:endParaRPr kumimoji="1" lang="ja-JP" altLang="en-US" sz="1400" dirty="0">
                        <a:latin typeface="HGMaruGothicMPRO" panose="020F0600000000000000" pitchFamily="34" charset="-128"/>
                        <a:ea typeface="HGMaruGothicMPRO" panose="020F0600000000000000" pitchFamily="34" charset="-128"/>
                      </a:endParaRPr>
                    </a:p>
                  </a:txBody>
                  <a:tcPr marL="68580" marR="68580" marT="34290" marB="34290"/>
                </a:tc>
                <a:extLst>
                  <a:ext uri="{0D108BD9-81ED-4DB2-BD59-A6C34878D82A}">
                    <a16:rowId xmlns:a16="http://schemas.microsoft.com/office/drawing/2014/main" val="2465927577"/>
                  </a:ext>
                </a:extLst>
              </a:tr>
              <a:tr h="315603">
                <a:tc>
                  <a:txBody>
                    <a:bodyPr/>
                    <a:lstStyle/>
                    <a:p>
                      <a:r>
                        <a:rPr kumimoji="1" lang="ja-JP" altLang="en-US" sz="1400">
                          <a:latin typeface="HGMaruGothicMPRO" panose="020F0600000000000000" pitchFamily="34" charset="-128"/>
                          <a:ea typeface="HGMaruGothicMPRO" panose="020F0600000000000000" pitchFamily="34" charset="-128"/>
                        </a:rPr>
                        <a:t>既往・外科</a:t>
                      </a:r>
                      <a:r>
                        <a:rPr kumimoji="1" lang="ja-JP" altLang="en-US" sz="1400" dirty="0">
                          <a:latin typeface="HGMaruGothicMPRO" panose="020F0600000000000000" pitchFamily="34" charset="-128"/>
                          <a:ea typeface="HGMaruGothicMPRO" panose="020F0600000000000000" pitchFamily="34" charset="-128"/>
                        </a:rPr>
                        <a:t>手術 </a:t>
                      </a:r>
                      <a:r>
                        <a:rPr kumimoji="1" lang="en-US" altLang="ja-JP" sz="1400" dirty="0">
                          <a:latin typeface="HGMaruGothicMPRO" panose="020F0600000000000000" pitchFamily="34" charset="-128"/>
                          <a:ea typeface="HGMaruGothicMPRO" panose="020F0600000000000000" pitchFamily="34" charset="-128"/>
                        </a:rPr>
                        <a:t>(</a:t>
                      </a:r>
                      <a:r>
                        <a:rPr kumimoji="1" lang="ja-JP" altLang="en-US" sz="1400">
                          <a:latin typeface="HGMaruGothicMPRO" panose="020F0600000000000000" pitchFamily="34" charset="-128"/>
                          <a:ea typeface="HGMaruGothicMPRO" panose="020F0600000000000000" pitchFamily="34" charset="-128"/>
                        </a:rPr>
                        <a:t>手術歴含む</a:t>
                      </a:r>
                      <a:r>
                        <a:rPr kumimoji="1" lang="en-US" altLang="ja-JP" sz="1400" dirty="0">
                          <a:latin typeface="HGMaruGothicMPRO" panose="020F0600000000000000" pitchFamily="34" charset="-128"/>
                          <a:ea typeface="HGMaruGothicMPRO" panose="020F0600000000000000" pitchFamily="34" charset="-128"/>
                        </a:rPr>
                        <a:t>)</a:t>
                      </a:r>
                    </a:p>
                  </a:txBody>
                  <a:tcPr marL="68580" marR="68580" marT="34290" marB="34290"/>
                </a:tc>
                <a:tc>
                  <a:txBody>
                    <a:bodyPr/>
                    <a:lstStyle/>
                    <a:p>
                      <a:endParaRPr kumimoji="1" lang="ja-JP" altLang="en-US" sz="1400" dirty="0">
                        <a:latin typeface="HGMaruGothicMPRO" panose="020F0600000000000000" pitchFamily="34" charset="-128"/>
                        <a:ea typeface="HGMaruGothicMPRO" panose="020F0600000000000000" pitchFamily="34" charset="-128"/>
                      </a:endParaRPr>
                    </a:p>
                  </a:txBody>
                  <a:tcPr marL="68580" marR="68580" marT="34290" marB="34290">
                    <a:noFill/>
                  </a:tcPr>
                </a:tc>
                <a:tc>
                  <a:txBody>
                    <a:bodyPr/>
                    <a:lstStyle/>
                    <a:p>
                      <a:endParaRPr kumimoji="1" lang="ja-JP" altLang="en-US" sz="1400" dirty="0">
                        <a:latin typeface="HGMaruGothicMPRO" panose="020F0600000000000000" pitchFamily="34" charset="-128"/>
                        <a:ea typeface="HGMaruGothicMPRO" panose="020F0600000000000000" pitchFamily="34" charset="-128"/>
                      </a:endParaRPr>
                    </a:p>
                  </a:txBody>
                  <a:tcPr marL="68580" marR="68580" marT="34290" marB="34290"/>
                </a:tc>
                <a:extLst>
                  <a:ext uri="{0D108BD9-81ED-4DB2-BD59-A6C34878D82A}">
                    <a16:rowId xmlns:a16="http://schemas.microsoft.com/office/drawing/2014/main" val="3545060638"/>
                  </a:ext>
                </a:extLst>
              </a:tr>
              <a:tr h="315603">
                <a:tc>
                  <a:txBody>
                    <a:bodyPr/>
                    <a:lstStyle/>
                    <a:p>
                      <a:r>
                        <a:rPr kumimoji="1" lang="ja-JP" altLang="en-US" sz="1400">
                          <a:latin typeface="HGMaruGothicMPRO" panose="020F0600000000000000" pitchFamily="34" charset="-128"/>
                          <a:ea typeface="HGMaruGothicMPRO" panose="020F0600000000000000" pitchFamily="34" charset="-128"/>
                        </a:rPr>
                        <a:t>身長・体重、</a:t>
                      </a:r>
                      <a:r>
                        <a:rPr kumimoji="1" lang="en-US" altLang="ja-JP" sz="1400" dirty="0">
                          <a:latin typeface="HGMaruGothicMPRO" panose="020F0600000000000000" pitchFamily="34" charset="-128"/>
                          <a:ea typeface="HGMaruGothicMPRO" panose="020F0600000000000000" pitchFamily="34" charset="-128"/>
                        </a:rPr>
                        <a:t>BMI</a:t>
                      </a:r>
                    </a:p>
                  </a:txBody>
                  <a:tcPr marL="68580" marR="68580" marT="34290" marB="34290"/>
                </a:tc>
                <a:tc>
                  <a:txBody>
                    <a:bodyPr/>
                    <a:lstStyle/>
                    <a:p>
                      <a:endParaRPr kumimoji="1" lang="ja-JP" altLang="en-US" sz="1400" dirty="0">
                        <a:latin typeface="HGMaruGothicMPRO" panose="020F0600000000000000" pitchFamily="34" charset="-128"/>
                        <a:ea typeface="HGMaruGothicMPRO" panose="020F0600000000000000" pitchFamily="34" charset="-128"/>
                      </a:endParaRPr>
                    </a:p>
                  </a:txBody>
                  <a:tcPr marL="68580" marR="68580" marT="34290" marB="34290">
                    <a:noFill/>
                  </a:tcPr>
                </a:tc>
                <a:tc>
                  <a:txBody>
                    <a:bodyPr/>
                    <a:lstStyle/>
                    <a:p>
                      <a:endParaRPr kumimoji="1" lang="ja-JP" altLang="en-US" sz="1400" dirty="0">
                        <a:latin typeface="HGMaruGothicMPRO" panose="020F0600000000000000" pitchFamily="34" charset="-128"/>
                        <a:ea typeface="HGMaruGothicMPRO" panose="020F0600000000000000" pitchFamily="34" charset="-128"/>
                      </a:endParaRPr>
                    </a:p>
                  </a:txBody>
                  <a:tcPr marL="68580" marR="68580" marT="34290" marB="34290"/>
                </a:tc>
                <a:extLst>
                  <a:ext uri="{0D108BD9-81ED-4DB2-BD59-A6C34878D82A}">
                    <a16:rowId xmlns:a16="http://schemas.microsoft.com/office/drawing/2014/main" val="339017155"/>
                  </a:ext>
                </a:extLst>
              </a:tr>
              <a:tr h="315603">
                <a:tc>
                  <a:txBody>
                    <a:bodyPr/>
                    <a:lstStyle/>
                    <a:p>
                      <a:r>
                        <a:rPr kumimoji="1" lang="en-US" altLang="ja-JP" sz="1400" dirty="0">
                          <a:latin typeface="HGMaruGothicMPRO" panose="020F0600000000000000" pitchFamily="34" charset="-128"/>
                          <a:ea typeface="HGMaruGothicMPRO" panose="020F0600000000000000" pitchFamily="34" charset="-128"/>
                        </a:rPr>
                        <a:t>ESS</a:t>
                      </a:r>
                      <a:r>
                        <a:rPr kumimoji="1" lang="ja-JP" altLang="en-US" sz="1400">
                          <a:latin typeface="HGMaruGothicMPRO" panose="020F0600000000000000" pitchFamily="34" charset="-128"/>
                          <a:ea typeface="HGMaruGothicMPRO" panose="020F0600000000000000" pitchFamily="34" charset="-128"/>
                        </a:rPr>
                        <a:t>、</a:t>
                      </a:r>
                      <a:r>
                        <a:rPr kumimoji="1" lang="en-US" altLang="ja-JP" sz="1400" dirty="0">
                          <a:latin typeface="HGMaruGothicMPRO" panose="020F0600000000000000" pitchFamily="34" charset="-128"/>
                          <a:ea typeface="HGMaruGothicMPRO" panose="020F0600000000000000" pitchFamily="34" charset="-128"/>
                        </a:rPr>
                        <a:t>PSQI</a:t>
                      </a:r>
                      <a:r>
                        <a:rPr kumimoji="1" lang="ja-JP" altLang="en-US" sz="1400">
                          <a:latin typeface="HGMaruGothicMPRO" panose="020F0600000000000000" pitchFamily="34" charset="-128"/>
                          <a:ea typeface="HGMaruGothicMPRO" panose="020F0600000000000000" pitchFamily="34" charset="-128"/>
                        </a:rPr>
                        <a:t>など</a:t>
                      </a:r>
                      <a:endParaRPr kumimoji="1" lang="en-US" altLang="ja-JP" sz="1400" dirty="0">
                        <a:latin typeface="HGMaruGothicMPRO" panose="020F0600000000000000" pitchFamily="34" charset="-128"/>
                        <a:ea typeface="HGMaruGothicMPRO" panose="020F0600000000000000" pitchFamily="34" charset="-128"/>
                      </a:endParaRPr>
                    </a:p>
                  </a:txBody>
                  <a:tcPr marL="68580" marR="68580" marT="34290" marB="34290"/>
                </a:tc>
                <a:tc>
                  <a:txBody>
                    <a:bodyPr/>
                    <a:lstStyle/>
                    <a:p>
                      <a:endParaRPr kumimoji="1" lang="ja-JP" altLang="en-US" sz="1400" dirty="0">
                        <a:latin typeface="HGMaruGothicMPRO" panose="020F0600000000000000" pitchFamily="34" charset="-128"/>
                        <a:ea typeface="HGMaruGothicMPRO" panose="020F0600000000000000" pitchFamily="34" charset="-128"/>
                      </a:endParaRPr>
                    </a:p>
                  </a:txBody>
                  <a:tcPr marL="68580" marR="68580" marT="34290" marB="34290">
                    <a:noFill/>
                  </a:tcPr>
                </a:tc>
                <a:tc>
                  <a:txBody>
                    <a:bodyPr/>
                    <a:lstStyle/>
                    <a:p>
                      <a:endParaRPr kumimoji="1" lang="ja-JP" altLang="en-US" sz="1400" dirty="0">
                        <a:latin typeface="HGMaruGothicMPRO" panose="020F0600000000000000" pitchFamily="34" charset="-128"/>
                        <a:ea typeface="HGMaruGothicMPRO" panose="020F0600000000000000" pitchFamily="34" charset="-128"/>
                      </a:endParaRPr>
                    </a:p>
                  </a:txBody>
                  <a:tcPr marL="68580" marR="68580" marT="34290" marB="34290"/>
                </a:tc>
                <a:extLst>
                  <a:ext uri="{0D108BD9-81ED-4DB2-BD59-A6C34878D82A}">
                    <a16:rowId xmlns:a16="http://schemas.microsoft.com/office/drawing/2014/main" val="3762930402"/>
                  </a:ext>
                </a:extLst>
              </a:tr>
              <a:tr h="315603">
                <a:tc>
                  <a:txBody>
                    <a:bodyPr/>
                    <a:lstStyle/>
                    <a:p>
                      <a:r>
                        <a:rPr kumimoji="1" lang="ja-JP" altLang="en-US" sz="1400">
                          <a:latin typeface="HGMaruGothicMPRO" panose="020F0600000000000000" pitchFamily="34" charset="-128"/>
                          <a:ea typeface="HGMaruGothicMPRO" panose="020F0600000000000000" pitchFamily="34" charset="-128"/>
                        </a:rPr>
                        <a:t>医師診察時</a:t>
                      </a:r>
                      <a:r>
                        <a:rPr kumimoji="1" lang="ja-JP" altLang="en-US" sz="1400" dirty="0">
                          <a:latin typeface="HGMaruGothicMPRO" panose="020F0600000000000000" pitchFamily="34" charset="-128"/>
                          <a:ea typeface="HGMaruGothicMPRO" panose="020F0600000000000000" pitchFamily="34" charset="-128"/>
                        </a:rPr>
                        <a:t>の特記</a:t>
                      </a:r>
                      <a:r>
                        <a:rPr kumimoji="1" lang="ja-JP" altLang="en-US" sz="1400">
                          <a:latin typeface="HGMaruGothicMPRO" panose="020F0600000000000000" pitchFamily="34" charset="-128"/>
                          <a:ea typeface="HGMaruGothicMPRO" panose="020F0600000000000000" pitchFamily="34" charset="-128"/>
                        </a:rPr>
                        <a:t>事項 </a:t>
                      </a:r>
                      <a:endParaRPr kumimoji="1" lang="en-US" altLang="ja-JP" sz="1400" dirty="0">
                        <a:latin typeface="HGMaruGothicMPRO" panose="020F0600000000000000" pitchFamily="34" charset="-128"/>
                        <a:ea typeface="HGMaruGothicMPRO" panose="020F0600000000000000" pitchFamily="34" charset="-128"/>
                      </a:endParaRPr>
                    </a:p>
                    <a:p>
                      <a:pPr algn="r"/>
                      <a:r>
                        <a:rPr kumimoji="1" lang="en-US" altLang="ja-JP" sz="1400" dirty="0">
                          <a:latin typeface="HGMaruGothicMPRO" panose="020F0600000000000000" pitchFamily="34" charset="-128"/>
                          <a:ea typeface="HGMaruGothicMPRO" panose="020F0600000000000000" pitchFamily="34" charset="-128"/>
                        </a:rPr>
                        <a:t>(</a:t>
                      </a:r>
                      <a:r>
                        <a:rPr kumimoji="1" lang="ja-JP" altLang="en-US" sz="1400" dirty="0">
                          <a:latin typeface="HGMaruGothicMPRO" panose="020F0600000000000000" pitchFamily="34" charset="-128"/>
                          <a:ea typeface="HGMaruGothicMPRO" panose="020F0600000000000000" pitchFamily="34" charset="-128"/>
                        </a:rPr>
                        <a:t>何かあれば</a:t>
                      </a:r>
                      <a:r>
                        <a:rPr kumimoji="1" lang="en-US" altLang="ja-JP" sz="1400" dirty="0">
                          <a:latin typeface="HGMaruGothicMPRO" panose="020F0600000000000000" pitchFamily="34" charset="-128"/>
                          <a:ea typeface="HGMaruGothicMPRO" panose="020F0600000000000000" pitchFamily="34" charset="-128"/>
                        </a:rPr>
                        <a:t>)</a:t>
                      </a:r>
                    </a:p>
                  </a:txBody>
                  <a:tcPr marL="68580" marR="68580" marT="34290" marB="34290"/>
                </a:tc>
                <a:tc>
                  <a:txBody>
                    <a:bodyPr/>
                    <a:lstStyle/>
                    <a:p>
                      <a:endParaRPr kumimoji="1" lang="ja-JP" altLang="en-US" sz="1400" dirty="0">
                        <a:latin typeface="HGMaruGothicMPRO" panose="020F0600000000000000" pitchFamily="34" charset="-128"/>
                        <a:ea typeface="HGMaruGothicMPRO" panose="020F0600000000000000" pitchFamily="34" charset="-128"/>
                      </a:endParaRPr>
                    </a:p>
                  </a:txBody>
                  <a:tcPr marL="68580" marR="68580" marT="34290" marB="34290">
                    <a:noFill/>
                  </a:tcPr>
                </a:tc>
                <a:tc>
                  <a:txBody>
                    <a:bodyPr/>
                    <a:lstStyle/>
                    <a:p>
                      <a:endParaRPr kumimoji="1" lang="ja-JP" altLang="en-US" sz="1400" dirty="0">
                        <a:latin typeface="HGMaruGothicMPRO" panose="020F0600000000000000" pitchFamily="34" charset="-128"/>
                        <a:ea typeface="HGMaruGothicMPRO" panose="020F0600000000000000" pitchFamily="34" charset="-128"/>
                      </a:endParaRPr>
                    </a:p>
                  </a:txBody>
                  <a:tcPr marL="68580" marR="68580" marT="34290" marB="34290"/>
                </a:tc>
                <a:extLst>
                  <a:ext uri="{0D108BD9-81ED-4DB2-BD59-A6C34878D82A}">
                    <a16:rowId xmlns:a16="http://schemas.microsoft.com/office/drawing/2014/main" val="1693901406"/>
                  </a:ext>
                </a:extLst>
              </a:tr>
              <a:tr h="3156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HGMaruGothicMPRO" panose="020F0600000000000000" pitchFamily="34" charset="-128"/>
                          <a:ea typeface="HGMaruGothicMPRO" panose="020F0600000000000000" pitchFamily="34" charset="-128"/>
                        </a:rPr>
                        <a:t>その他</a:t>
                      </a:r>
                      <a:endParaRPr kumimoji="1" lang="en-US" altLang="ja-JP" sz="1400" dirty="0">
                        <a:latin typeface="HGMaruGothicMPRO" panose="020F0600000000000000" pitchFamily="34" charset="-128"/>
                        <a:ea typeface="HGMaruGothicMPRO" panose="020F0600000000000000" pitchFamily="34" charset="-128"/>
                      </a:endParaRPr>
                    </a:p>
                  </a:txBody>
                  <a:tcPr marL="68580" marR="68580" marT="34290" marB="34290"/>
                </a:tc>
                <a:tc>
                  <a:txBody>
                    <a:bodyPr/>
                    <a:lstStyle/>
                    <a:p>
                      <a:endParaRPr kumimoji="1" lang="ja-JP" altLang="en-US" sz="1400" dirty="0">
                        <a:latin typeface="HGMaruGothicMPRO" panose="020F0600000000000000" pitchFamily="34" charset="-128"/>
                        <a:ea typeface="HGMaruGothicMPRO" panose="020F0600000000000000" pitchFamily="34" charset="-128"/>
                      </a:endParaRPr>
                    </a:p>
                  </a:txBody>
                  <a:tcPr marL="68580" marR="68580" marT="34290" marB="34290">
                    <a:noFill/>
                  </a:tcPr>
                </a:tc>
                <a:tc>
                  <a:txBody>
                    <a:bodyPr/>
                    <a:lstStyle/>
                    <a:p>
                      <a:endParaRPr kumimoji="1" lang="ja-JP" altLang="en-US" sz="1400" dirty="0">
                        <a:latin typeface="HGMaruGothicMPRO" panose="020F0600000000000000" pitchFamily="34" charset="-128"/>
                        <a:ea typeface="HGMaruGothicMPRO" panose="020F0600000000000000" pitchFamily="34" charset="-128"/>
                      </a:endParaRPr>
                    </a:p>
                  </a:txBody>
                  <a:tcPr marL="68580" marR="68580" marT="34290" marB="34290"/>
                </a:tc>
                <a:extLst>
                  <a:ext uri="{0D108BD9-81ED-4DB2-BD59-A6C34878D82A}">
                    <a16:rowId xmlns:a16="http://schemas.microsoft.com/office/drawing/2014/main" val="3483960406"/>
                  </a:ext>
                </a:extLst>
              </a:tr>
            </a:tbl>
          </a:graphicData>
        </a:graphic>
      </p:graphicFrame>
      <p:cxnSp>
        <p:nvCxnSpPr>
          <p:cNvPr id="2" name="直線コネクタ 1">
            <a:extLst>
              <a:ext uri="{FF2B5EF4-FFF2-40B4-BE49-F238E27FC236}">
                <a16:creationId xmlns:a16="http://schemas.microsoft.com/office/drawing/2014/main" id="{EF9CE8A5-1615-B3CB-3EA0-7C29E12B9F20}"/>
              </a:ext>
            </a:extLst>
          </p:cNvPr>
          <p:cNvCxnSpPr/>
          <p:nvPr/>
        </p:nvCxnSpPr>
        <p:spPr>
          <a:xfrm>
            <a:off x="0" y="880782"/>
            <a:ext cx="9144000" cy="0"/>
          </a:xfrm>
          <a:prstGeom prst="line">
            <a:avLst/>
          </a:prstGeom>
          <a:ln w="38100" cmpd="dbl"/>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693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04B55C4-CC2A-7728-1B9E-282D4E9064D4}"/>
              </a:ext>
            </a:extLst>
          </p:cNvPr>
          <p:cNvSpPr>
            <a:spLocks noGrp="1"/>
          </p:cNvSpPr>
          <p:nvPr>
            <p:ph type="title"/>
          </p:nvPr>
        </p:nvSpPr>
        <p:spPr>
          <a:xfrm>
            <a:off x="608089" y="111502"/>
            <a:ext cx="8207713" cy="994172"/>
          </a:xfrm>
        </p:spPr>
        <p:txBody>
          <a:bodyPr anchor="ctr">
            <a:normAutofit/>
          </a:bodyPr>
          <a:lstStyle/>
          <a:p>
            <a:r>
              <a:rPr lang="ja-JP" altLang="en-US" sz="2800" dirty="0">
                <a:latin typeface="HGMaruGothicMPRO" panose="020F0600000000000000" pitchFamily="34" charset="-128"/>
                <a:ea typeface="HGMaruGothicMPRO" panose="020F0600000000000000" pitchFamily="34" charset="-128"/>
              </a:rPr>
              <a:t>患者</a:t>
            </a:r>
            <a:r>
              <a:rPr lang="ja-JP" altLang="en-US" sz="2800">
                <a:latin typeface="HGMaruGothicMPRO" panose="020F0600000000000000" pitchFamily="34" charset="-128"/>
                <a:ea typeface="HGMaruGothicMPRO" panose="020F0600000000000000" pitchFamily="34" charset="-128"/>
              </a:rPr>
              <a:t>情報 </a:t>
            </a:r>
            <a:r>
              <a:rPr lang="en-US" altLang="ja-JP" sz="2800" dirty="0">
                <a:latin typeface="HGMaruGothicMPRO" panose="020F0600000000000000" pitchFamily="34" charset="-128"/>
                <a:ea typeface="HGMaruGothicMPRO" panose="020F0600000000000000" pitchFamily="34" charset="-128"/>
              </a:rPr>
              <a:t>(</a:t>
            </a:r>
            <a:r>
              <a:rPr lang="ja-JP" altLang="en-US" sz="2800">
                <a:latin typeface="HGMaruGothicMPRO" panose="020F0600000000000000" pitchFamily="34" charset="-128"/>
                <a:ea typeface="HGMaruGothicMPRO" panose="020F0600000000000000" pitchFamily="34" charset="-128"/>
              </a:rPr>
              <a:t>治療前／</a:t>
            </a:r>
            <a:r>
              <a:rPr lang="en-US" altLang="ja-JP" sz="2800" dirty="0">
                <a:latin typeface="HGMaruGothicMPRO" panose="020F0600000000000000" pitchFamily="34" charset="-128"/>
                <a:ea typeface="HGMaruGothicMPRO" panose="020F0600000000000000" pitchFamily="34" charset="-128"/>
              </a:rPr>
              <a:t>HST or/and PSG</a:t>
            </a:r>
            <a:r>
              <a:rPr lang="ja-JP" altLang="en-US" sz="2800" dirty="0">
                <a:latin typeface="HGMaruGothicMPRO" panose="020F0600000000000000" pitchFamily="34" charset="-128"/>
                <a:ea typeface="HGMaruGothicMPRO" panose="020F0600000000000000" pitchFamily="34" charset="-128"/>
              </a:rPr>
              <a:t>検査</a:t>
            </a:r>
            <a:r>
              <a:rPr lang="en-US" altLang="ja-JP" sz="2800" dirty="0">
                <a:latin typeface="HGMaruGothicMPRO" panose="020F0600000000000000" pitchFamily="34" charset="-128"/>
                <a:ea typeface="HGMaruGothicMPRO" panose="020F0600000000000000" pitchFamily="34" charset="-128"/>
              </a:rPr>
              <a:t>)</a:t>
            </a:r>
            <a:endParaRPr lang="en-US" sz="2800" dirty="0">
              <a:latin typeface="HGMaruGothicMPRO" panose="020F0600000000000000" pitchFamily="34" charset="-128"/>
              <a:ea typeface="HGMaruGothicMPRO" panose="020F0600000000000000" pitchFamily="34" charset="-128"/>
            </a:endParaRPr>
          </a:p>
        </p:txBody>
      </p:sp>
      <p:pic>
        <p:nvPicPr>
          <p:cNvPr id="3" name="image6.png">
            <a:extLst>
              <a:ext uri="{FF2B5EF4-FFF2-40B4-BE49-F238E27FC236}">
                <a16:creationId xmlns:a16="http://schemas.microsoft.com/office/drawing/2014/main" id="{3920E65E-A1B7-F4D0-3CB3-D328A2290E48}"/>
              </a:ext>
            </a:extLst>
          </p:cNvPr>
          <p:cNvPicPr>
            <a:picLocks noChangeAspect="1"/>
          </p:cNvPicPr>
          <p:nvPr/>
        </p:nvPicPr>
        <p:blipFill>
          <a:blip r:embed="rId3"/>
          <a:stretch>
            <a:fillRect/>
          </a:stretch>
        </p:blipFill>
        <p:spPr>
          <a:xfrm>
            <a:off x="711863" y="1652019"/>
            <a:ext cx="4456991" cy="2212316"/>
          </a:xfrm>
          <a:prstGeom prst="rect">
            <a:avLst/>
          </a:prstGeom>
          <a:ln w="19050">
            <a:solidFill>
              <a:srgbClr val="000000"/>
            </a:solidFill>
            <a:bevel/>
          </a:ln>
        </p:spPr>
      </p:pic>
      <p:sp>
        <p:nvSpPr>
          <p:cNvPr id="6" name="正方形/長方形 5">
            <a:extLst>
              <a:ext uri="{FF2B5EF4-FFF2-40B4-BE49-F238E27FC236}">
                <a16:creationId xmlns:a16="http://schemas.microsoft.com/office/drawing/2014/main" id="{42A329D3-BEF8-4D77-9F2A-8D601A5B7AE0}"/>
              </a:ext>
            </a:extLst>
          </p:cNvPr>
          <p:cNvSpPr/>
          <p:nvPr/>
        </p:nvSpPr>
        <p:spPr>
          <a:xfrm>
            <a:off x="768234" y="1715849"/>
            <a:ext cx="1067462" cy="3518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latin typeface="HGMaruGothicMPRO" panose="020F0600000000000000" pitchFamily="34" charset="-128"/>
                <a:ea typeface="HGMaruGothicMPRO" panose="020F0600000000000000" pitchFamily="34" charset="-128"/>
              </a:rPr>
              <a:t>例</a:t>
            </a:r>
          </a:p>
        </p:txBody>
      </p:sp>
      <p:cxnSp>
        <p:nvCxnSpPr>
          <p:cNvPr id="7" name="直線コネクタ 6">
            <a:extLst>
              <a:ext uri="{FF2B5EF4-FFF2-40B4-BE49-F238E27FC236}">
                <a16:creationId xmlns:a16="http://schemas.microsoft.com/office/drawing/2014/main" id="{B524CEE0-0A1D-9ACB-0368-083A2E895590}"/>
              </a:ext>
            </a:extLst>
          </p:cNvPr>
          <p:cNvCxnSpPr/>
          <p:nvPr/>
        </p:nvCxnSpPr>
        <p:spPr>
          <a:xfrm>
            <a:off x="0" y="880782"/>
            <a:ext cx="9144000" cy="0"/>
          </a:xfrm>
          <a:prstGeom prst="line">
            <a:avLst/>
          </a:prstGeom>
          <a:ln w="38100" cmpd="dbl"/>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42F49827-44E3-35E7-1B29-CE227C8D458B}"/>
              </a:ext>
            </a:extLst>
          </p:cNvPr>
          <p:cNvSpPr txBox="1"/>
          <p:nvPr/>
        </p:nvSpPr>
        <p:spPr>
          <a:xfrm>
            <a:off x="3784888" y="4251177"/>
            <a:ext cx="4479111" cy="553998"/>
          </a:xfrm>
          <a:prstGeom prst="rect">
            <a:avLst/>
          </a:prstGeom>
          <a:noFill/>
        </p:spPr>
        <p:txBody>
          <a:bodyPr wrap="none" rtlCol="0" anchor="ctr">
            <a:spAutoFit/>
          </a:bodyPr>
          <a:lstStyle/>
          <a:p>
            <a:r>
              <a:rPr lang="en-US" altLang="ja-JP" sz="1500" dirty="0">
                <a:latin typeface="HGMaruGothicMPRO" panose="020F0600000000000000" pitchFamily="34" charset="-128"/>
                <a:ea typeface="HGMaruGothicMPRO" panose="020F0600000000000000" pitchFamily="34" charset="-128"/>
                <a:cs typeface="HG丸ｺﾞｼｯｸM-PRO"/>
              </a:rPr>
              <a:t>HST</a:t>
            </a:r>
            <a:r>
              <a:rPr lang="ja-JP" altLang="en-US" sz="1500">
                <a:latin typeface="HGMaruGothicMPRO" panose="020F0600000000000000" pitchFamily="34" charset="-128"/>
                <a:ea typeface="HGMaruGothicMPRO" panose="020F0600000000000000" pitchFamily="34" charset="-128"/>
                <a:cs typeface="HG丸ｺﾞｼｯｸM-PRO"/>
              </a:rPr>
              <a:t>：</a:t>
            </a:r>
            <a:r>
              <a:rPr lang="en-US" altLang="ja-JP" sz="1500" dirty="0">
                <a:latin typeface="HGMaruGothicMPRO" panose="020F0600000000000000" pitchFamily="34" charset="-128"/>
                <a:ea typeface="HGMaruGothicMPRO" panose="020F0600000000000000" pitchFamily="34" charset="-128"/>
                <a:cs typeface="HG丸ｺﾞｼｯｸM-PRO"/>
              </a:rPr>
              <a:t>REI - /</a:t>
            </a:r>
            <a:r>
              <a:rPr lang="en-US" altLang="ja-JP" sz="1500" dirty="0" err="1">
                <a:latin typeface="HGMaruGothicMPRO" panose="020F0600000000000000" pitchFamily="34" charset="-128"/>
                <a:ea typeface="HGMaruGothicMPRO" panose="020F0600000000000000" pitchFamily="34" charset="-128"/>
                <a:cs typeface="HG丸ｺﾞｼｯｸM-PRO"/>
              </a:rPr>
              <a:t>hr</a:t>
            </a:r>
            <a:endParaRPr lang="en-US" altLang="ja-JP" sz="1500" dirty="0">
              <a:latin typeface="HGMaruGothicMPRO" panose="020F0600000000000000" pitchFamily="34" charset="-128"/>
              <a:ea typeface="HGMaruGothicMPRO" panose="020F0600000000000000" pitchFamily="34" charset="-128"/>
              <a:cs typeface="HG丸ｺﾞｼｯｸM-PRO"/>
            </a:endParaRPr>
          </a:p>
          <a:p>
            <a:r>
              <a:rPr lang="en-US" altLang="ja-JP" sz="1500" dirty="0">
                <a:latin typeface="HGMaruGothicMPRO" panose="020F0600000000000000" pitchFamily="34" charset="-128"/>
                <a:ea typeface="HGMaruGothicMPRO" panose="020F0600000000000000" pitchFamily="34" charset="-128"/>
                <a:cs typeface="ＭＳ Ｐゴシック"/>
              </a:rPr>
              <a:t>	ODI(3% or 4%)</a:t>
            </a:r>
            <a:r>
              <a:rPr lang="ja-JP" altLang="en-US" sz="1500">
                <a:latin typeface="HGMaruGothicMPRO" panose="020F0600000000000000" pitchFamily="34" charset="-128"/>
                <a:ea typeface="HGMaruGothicMPRO" panose="020F0600000000000000" pitchFamily="34" charset="-128"/>
                <a:cs typeface="ＭＳ Ｐゴシック"/>
              </a:rPr>
              <a:t>　</a:t>
            </a:r>
            <a:r>
              <a:rPr lang="en-US" altLang="ja-JP" sz="1500" dirty="0">
                <a:latin typeface="HGMaruGothicMPRO" panose="020F0600000000000000" pitchFamily="34" charset="-128"/>
                <a:ea typeface="HGMaruGothicMPRO" panose="020F0600000000000000" pitchFamily="34" charset="-128"/>
                <a:cs typeface="ＭＳ Ｐゴシック"/>
              </a:rPr>
              <a:t>- /</a:t>
            </a:r>
            <a:r>
              <a:rPr lang="en-US" altLang="ja-JP" sz="1500" dirty="0" err="1">
                <a:latin typeface="HGMaruGothicMPRO" panose="020F0600000000000000" pitchFamily="34" charset="-128"/>
                <a:ea typeface="HGMaruGothicMPRO" panose="020F0600000000000000" pitchFamily="34" charset="-128"/>
                <a:cs typeface="ＭＳ Ｐゴシック"/>
              </a:rPr>
              <a:t>hr</a:t>
            </a:r>
            <a:r>
              <a:rPr lang="en-US" altLang="ja-JP" sz="1500" dirty="0">
                <a:latin typeface="HGMaruGothicMPRO" panose="020F0600000000000000" pitchFamily="34" charset="-128"/>
                <a:ea typeface="HGMaruGothicMPRO" panose="020F0600000000000000" pitchFamily="34" charset="-128"/>
                <a:cs typeface="ＭＳ Ｐゴシック"/>
              </a:rPr>
              <a:t> lowSpO</a:t>
            </a:r>
            <a:r>
              <a:rPr lang="en-US" altLang="ja-JP" sz="1500" baseline="-25000" dirty="0">
                <a:latin typeface="HGMaruGothicMPRO" panose="020F0600000000000000" pitchFamily="34" charset="-128"/>
                <a:ea typeface="HGMaruGothicMPRO" panose="020F0600000000000000" pitchFamily="34" charset="-128"/>
                <a:cs typeface="ＭＳ Ｐゴシック"/>
              </a:rPr>
              <a:t>2</a:t>
            </a:r>
            <a:r>
              <a:rPr lang="en-US" altLang="ja-JP" sz="1500" dirty="0">
                <a:latin typeface="HGMaruGothicMPRO" panose="020F0600000000000000" pitchFamily="34" charset="-128"/>
                <a:ea typeface="HGMaruGothicMPRO" panose="020F0600000000000000" pitchFamily="34" charset="-128"/>
                <a:cs typeface="ＭＳ Ｐゴシック"/>
              </a:rPr>
              <a:t>  %</a:t>
            </a:r>
            <a:endParaRPr lang="ja-JP" altLang="en-US" sz="1500" dirty="0">
              <a:latin typeface="HGMaruGothicMPRO" panose="020F0600000000000000" pitchFamily="34" charset="-128"/>
              <a:ea typeface="HGMaruGothicMPRO" panose="020F0600000000000000" pitchFamily="34" charset="-128"/>
              <a:cs typeface="ＭＳ Ｐゴシック"/>
            </a:endParaRPr>
          </a:p>
        </p:txBody>
      </p:sp>
    </p:spTree>
    <p:extLst>
      <p:ext uri="{BB962C8B-B14F-4D97-AF65-F5344CB8AC3E}">
        <p14:creationId xmlns:p14="http://schemas.microsoft.com/office/powerpoint/2010/main" val="3574150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87C8E4FF-0222-9757-52E7-07E339723212}"/>
              </a:ext>
            </a:extLst>
          </p:cNvPr>
          <p:cNvGraphicFramePr>
            <a:graphicFrameLocks noGrp="1"/>
          </p:cNvGraphicFramePr>
          <p:nvPr>
            <p:extLst>
              <p:ext uri="{D42A27DB-BD31-4B8C-83A1-F6EECF244321}">
                <p14:modId xmlns:p14="http://schemas.microsoft.com/office/powerpoint/2010/main" val="3512403129"/>
              </p:ext>
            </p:extLst>
          </p:nvPr>
        </p:nvGraphicFramePr>
        <p:xfrm>
          <a:off x="4887565" y="2647321"/>
          <a:ext cx="3240360" cy="2291535"/>
        </p:xfrm>
        <a:graphic>
          <a:graphicData uri="http://schemas.openxmlformats.org/drawingml/2006/table">
            <a:tbl>
              <a:tblPr firstRow="1" bandRow="1">
                <a:tableStyleId>{69012ECD-51FC-41F1-AA8D-1B2483CD663E}</a:tableStyleId>
              </a:tblPr>
              <a:tblGrid>
                <a:gridCol w="2190244">
                  <a:extLst>
                    <a:ext uri="{9D8B030D-6E8A-4147-A177-3AD203B41FA5}">
                      <a16:colId xmlns:a16="http://schemas.microsoft.com/office/drawing/2014/main" val="20000"/>
                    </a:ext>
                  </a:extLst>
                </a:gridCol>
                <a:gridCol w="1050116">
                  <a:extLst>
                    <a:ext uri="{9D8B030D-6E8A-4147-A177-3AD203B41FA5}">
                      <a16:colId xmlns:a16="http://schemas.microsoft.com/office/drawing/2014/main" val="20001"/>
                    </a:ext>
                  </a:extLst>
                </a:gridCol>
              </a:tblGrid>
              <a:tr h="495300">
                <a:tc gridSpan="2">
                  <a:txBody>
                    <a:bodyPr/>
                    <a:lstStyle/>
                    <a:p>
                      <a:pPr algn="ctr"/>
                      <a:r>
                        <a:rPr kumimoji="1" lang="en-US" altLang="ja-JP" sz="1400" dirty="0">
                          <a:latin typeface="HGMaruGothicMPRO" panose="020F0600000000000000" pitchFamily="34" charset="-128"/>
                          <a:ea typeface="HGMaruGothicMPRO" panose="020F0600000000000000" pitchFamily="34" charset="-128"/>
                          <a:cs typeface="HG丸ｺﾞｼｯｸM-PRO"/>
                        </a:rPr>
                        <a:t>CPAP </a:t>
                      </a:r>
                      <a:r>
                        <a:rPr kumimoji="1" lang="ja-JP" altLang="en-US" sz="1400">
                          <a:latin typeface="HGMaruGothicMPRO" panose="020F0600000000000000" pitchFamily="34" charset="-128"/>
                          <a:ea typeface="HGMaruGothicMPRO" panose="020F0600000000000000" pitchFamily="34" charset="-128"/>
                          <a:cs typeface="HG丸ｺﾞｼｯｸM-PRO"/>
                        </a:rPr>
                        <a:t>アドヒアランス（直近）</a:t>
                      </a:r>
                      <a:endParaRPr kumimoji="1" lang="en-US" altLang="ja-JP" sz="1400" dirty="0">
                        <a:latin typeface="HGMaruGothicMPRO" panose="020F0600000000000000" pitchFamily="34" charset="-128"/>
                        <a:ea typeface="HGMaruGothicMPRO" panose="020F0600000000000000" pitchFamily="34" charset="-128"/>
                        <a:cs typeface="HG丸ｺﾞｼｯｸM-PRO"/>
                      </a:endParaRPr>
                    </a:p>
                    <a:p>
                      <a:pPr algn="ctr"/>
                      <a:r>
                        <a:rPr kumimoji="1" lang="ja-JP" altLang="en-US" sz="1400">
                          <a:latin typeface="HGMaruGothicMPRO" panose="020F0600000000000000" pitchFamily="34" charset="-128"/>
                          <a:ea typeface="HGMaruGothicMPRO" panose="020F0600000000000000" pitchFamily="34" charset="-128"/>
                          <a:cs typeface="HG丸ｺﾞｼｯｸM-PRO"/>
                        </a:rPr>
                        <a:t>−</a:t>
                      </a:r>
                      <a:r>
                        <a:rPr kumimoji="1" lang="en-US" altLang="ja-JP" sz="1400" dirty="0">
                          <a:latin typeface="HGMaruGothicMPRO" panose="020F0600000000000000" pitchFamily="34" charset="-128"/>
                          <a:ea typeface="HGMaruGothicMPRO" panose="020F0600000000000000" pitchFamily="34" charset="-128"/>
                          <a:cs typeface="HG丸ｺﾞｼｯｸM-PRO"/>
                        </a:rPr>
                        <a:t> </a:t>
                      </a:r>
                      <a:r>
                        <a:rPr kumimoji="1" lang="ja-JP" altLang="en-US" sz="1400">
                          <a:latin typeface="HGMaruGothicMPRO" panose="020F0600000000000000" pitchFamily="34" charset="-128"/>
                          <a:ea typeface="HGMaruGothicMPRO" panose="020F0600000000000000" pitchFamily="34" charset="-128"/>
                          <a:cs typeface="HG丸ｺﾞｼｯｸM-PRO"/>
                        </a:rPr>
                        <a:t>ｃｍ</a:t>
                      </a:r>
                      <a:r>
                        <a:rPr kumimoji="1" lang="en-US" altLang="ja-JP" sz="1400" dirty="0">
                          <a:latin typeface="HGMaruGothicMPRO" panose="020F0600000000000000" pitchFamily="34" charset="-128"/>
                          <a:ea typeface="HGMaruGothicMPRO" panose="020F0600000000000000" pitchFamily="34" charset="-128"/>
                          <a:cs typeface="HG丸ｺﾞｼｯｸM-PRO"/>
                        </a:rPr>
                        <a:t>H</a:t>
                      </a:r>
                      <a:r>
                        <a:rPr kumimoji="1" lang="en-US" altLang="ja-JP" sz="1400" baseline="-25000" dirty="0">
                          <a:latin typeface="HGMaruGothicMPRO" panose="020F0600000000000000" pitchFamily="34" charset="-128"/>
                          <a:ea typeface="HGMaruGothicMPRO" panose="020F0600000000000000" pitchFamily="34" charset="-128"/>
                          <a:cs typeface="HG丸ｺﾞｼｯｸM-PRO"/>
                        </a:rPr>
                        <a:t>2</a:t>
                      </a:r>
                      <a:r>
                        <a:rPr kumimoji="1" lang="en-US" altLang="ja-JP" sz="1400" dirty="0">
                          <a:latin typeface="HGMaruGothicMPRO" panose="020F0600000000000000" pitchFamily="34" charset="-128"/>
                          <a:ea typeface="HGMaruGothicMPRO" panose="020F0600000000000000" pitchFamily="34" charset="-128"/>
                          <a:cs typeface="HG丸ｺﾞｼｯｸM-PRO"/>
                        </a:rPr>
                        <a:t>O</a:t>
                      </a:r>
                      <a:endParaRPr kumimoji="1" lang="ja-JP" altLang="en-US" sz="1400" dirty="0">
                        <a:latin typeface="HGMaruGothicMPRO" panose="020F0600000000000000" pitchFamily="34" charset="-128"/>
                        <a:ea typeface="HGMaruGothicMPRO" panose="020F0600000000000000" pitchFamily="34" charset="-128"/>
                        <a:cs typeface="HG丸ｺﾞｼｯｸM-PRO"/>
                      </a:endParaRPr>
                    </a:p>
                  </a:txBody>
                  <a:tcPr marL="60960" marR="60960" marT="30480" marB="30480" anchor="ctr">
                    <a:lnL w="12700" cap="flat" cmpd="sng" algn="ctr">
                      <a:solidFill>
                        <a:srgbClr val="7EB606">
                          <a:lumMod val="60000"/>
                          <a:lumOff val="40000"/>
                        </a:srgbClr>
                      </a:solidFill>
                      <a:prstDash val="sysDashDot"/>
                      <a:round/>
                      <a:headEnd type="none" w="med" len="med"/>
                      <a:tailEnd type="none" w="med" len="med"/>
                    </a:lnL>
                    <a:lnR w="19050" cap="flat" cmpd="sng" algn="ctr">
                      <a:solidFill>
                        <a:srgbClr val="7EB606">
                          <a:lumMod val="60000"/>
                          <a:lumOff val="40000"/>
                        </a:srgbClr>
                      </a:solidFill>
                      <a:prstDash val="sysDashDot"/>
                      <a:round/>
                      <a:headEnd type="none" w="med" len="med"/>
                      <a:tailEnd type="none" w="med" len="med"/>
                    </a:lnR>
                    <a:solidFill>
                      <a:schemeClr val="accent1">
                        <a:lumMod val="60000"/>
                        <a:lumOff val="40000"/>
                      </a:schemeClr>
                    </a:solidFill>
                  </a:tcPr>
                </a:tc>
                <a:tc hMerge="1">
                  <a:txBody>
                    <a:bodyPr/>
                    <a:lstStyle/>
                    <a:p>
                      <a:endParaRPr kumimoji="1" lang="ja-JP" altLang="en-US" dirty="0"/>
                    </a:p>
                  </a:txBody>
                  <a:tcPr/>
                </a:tc>
                <a:extLst>
                  <a:ext uri="{0D108BD9-81ED-4DB2-BD59-A6C34878D82A}">
                    <a16:rowId xmlns:a16="http://schemas.microsoft.com/office/drawing/2014/main" val="10000"/>
                  </a:ext>
                </a:extLst>
              </a:tr>
              <a:tr h="273425">
                <a:tc>
                  <a:txBody>
                    <a:bodyPr/>
                    <a:lstStyle/>
                    <a:p>
                      <a:pPr algn="ctr"/>
                      <a:r>
                        <a:rPr kumimoji="1" lang="ja-JP" altLang="en-US" sz="1200">
                          <a:latin typeface="HGMaruGothicMPRO" panose="020F0600000000000000" pitchFamily="34" charset="-128"/>
                          <a:ea typeface="HGMaruGothicMPRO" panose="020F0600000000000000" pitchFamily="34" charset="-128"/>
                          <a:cs typeface="HG丸ｺﾞｼｯｸM-PRO"/>
                        </a:rPr>
                        <a:t>使用日数割合（％）</a:t>
                      </a:r>
                      <a:endParaRPr kumimoji="1" lang="ja-JP" altLang="en-US" sz="1200" dirty="0">
                        <a:latin typeface="HGMaruGothicMPRO" panose="020F0600000000000000" pitchFamily="34" charset="-128"/>
                        <a:ea typeface="HGMaruGothicMPRO" panose="020F0600000000000000" pitchFamily="34" charset="-128"/>
                        <a:cs typeface="HG丸ｺﾞｼｯｸM-PRO"/>
                      </a:endParaRPr>
                    </a:p>
                  </a:txBody>
                  <a:tcPr marL="60960" marR="60960" marT="30480" marB="30480" anchor="ctr">
                    <a:lnL w="12700" cap="flat" cmpd="sng" algn="ctr">
                      <a:solidFill>
                        <a:srgbClr val="7EB606">
                          <a:lumMod val="60000"/>
                          <a:lumOff val="40000"/>
                        </a:srgbClr>
                      </a:solidFill>
                      <a:prstDash val="sysDashDot"/>
                      <a:round/>
                      <a:headEnd type="none" w="med" len="med"/>
                      <a:tailEnd type="none" w="med" len="med"/>
                    </a:lnL>
                    <a:lnR w="19050" cap="flat" cmpd="sng" algn="ctr">
                      <a:solidFill>
                        <a:srgbClr val="7EB606">
                          <a:lumMod val="60000"/>
                          <a:lumOff val="40000"/>
                        </a:srgbClr>
                      </a:solidFill>
                      <a:prstDash val="sysDashDot"/>
                      <a:round/>
                      <a:headEnd type="none" w="med" len="med"/>
                      <a:tailEnd type="none" w="med" len="med"/>
                    </a:lnR>
                  </a:tcPr>
                </a:tc>
                <a:tc>
                  <a:txBody>
                    <a:bodyPr/>
                    <a:lstStyle/>
                    <a:p>
                      <a:pPr algn="ctr"/>
                      <a:endParaRPr kumimoji="1" lang="ja-JP" altLang="en-US" sz="1200" dirty="0">
                        <a:latin typeface="HGMaruGothicMPRO" panose="020F0600000000000000" pitchFamily="34" charset="-128"/>
                        <a:ea typeface="HGMaruGothicMPRO" panose="020F0600000000000000" pitchFamily="34" charset="-128"/>
                        <a:cs typeface="ＭＳ Ｐゴシック"/>
                      </a:endParaRPr>
                    </a:p>
                  </a:txBody>
                  <a:tcPr marL="60960" marR="60960" marT="30480" marB="30480" anchor="ctr">
                    <a:lnL w="19050" cap="flat" cmpd="sng" algn="ctr">
                      <a:solidFill>
                        <a:srgbClr val="7EB606">
                          <a:lumMod val="60000"/>
                          <a:lumOff val="40000"/>
                        </a:srgbClr>
                      </a:solidFill>
                      <a:prstDash val="sysDashDot"/>
                      <a:round/>
                      <a:headEnd type="none" w="med" len="med"/>
                      <a:tailEnd type="none" w="med" len="med"/>
                    </a:lnL>
                    <a:lnR w="19050" cap="flat" cmpd="sng" algn="ctr">
                      <a:solidFill>
                        <a:srgbClr val="7EB606">
                          <a:lumMod val="60000"/>
                          <a:lumOff val="40000"/>
                        </a:srgbClr>
                      </a:solidFill>
                      <a:prstDash val="sysDashDot"/>
                      <a:round/>
                      <a:headEnd type="none" w="med" len="med"/>
                      <a:tailEnd type="none" w="med" len="med"/>
                    </a:lnR>
                  </a:tcPr>
                </a:tc>
                <a:extLst>
                  <a:ext uri="{0D108BD9-81ED-4DB2-BD59-A6C34878D82A}">
                    <a16:rowId xmlns:a16="http://schemas.microsoft.com/office/drawing/2014/main" val="10001"/>
                  </a:ext>
                </a:extLst>
              </a:tr>
              <a:tr h="288032">
                <a:tc>
                  <a:txBody>
                    <a:bodyPr/>
                    <a:lstStyle/>
                    <a:p>
                      <a:pPr algn="ctr"/>
                      <a:r>
                        <a:rPr kumimoji="1" lang="ja-JP" altLang="en-US" sz="1200">
                          <a:latin typeface="HGMaruGothicMPRO" panose="020F0600000000000000" pitchFamily="34" charset="-128"/>
                          <a:ea typeface="HGMaruGothicMPRO" panose="020F0600000000000000" pitchFamily="34" charset="-128"/>
                          <a:cs typeface="HG丸ｺﾞｼｯｸM-PRO"/>
                        </a:rPr>
                        <a:t>平均使用時間（時間</a:t>
                      </a:r>
                      <a:r>
                        <a:rPr kumimoji="1" lang="en-US" altLang="ja-JP" sz="1200" dirty="0">
                          <a:latin typeface="HGMaruGothicMPRO" panose="020F0600000000000000" pitchFamily="34" charset="-128"/>
                          <a:ea typeface="HGMaruGothicMPRO" panose="020F0600000000000000" pitchFamily="34" charset="-128"/>
                          <a:cs typeface="HG丸ｺﾞｼｯｸM-PRO"/>
                        </a:rPr>
                        <a:t> </a:t>
                      </a:r>
                      <a:r>
                        <a:rPr kumimoji="1" lang="ja-JP" altLang="en-US" sz="1200">
                          <a:latin typeface="HGMaruGothicMPRO" panose="020F0600000000000000" pitchFamily="34" charset="-128"/>
                          <a:ea typeface="HGMaruGothicMPRO" panose="020F0600000000000000" pitchFamily="34" charset="-128"/>
                          <a:cs typeface="HG丸ｺﾞｼｯｸM-PRO"/>
                        </a:rPr>
                        <a:t>分</a:t>
                      </a:r>
                      <a:r>
                        <a:rPr kumimoji="1" lang="ja-JP" altLang="en-US" sz="1200" dirty="0">
                          <a:latin typeface="HGMaruGothicMPRO" panose="020F0600000000000000" pitchFamily="34" charset="-128"/>
                          <a:ea typeface="HGMaruGothicMPRO" panose="020F0600000000000000" pitchFamily="34" charset="-128"/>
                          <a:cs typeface="HG丸ｺﾞｼｯｸM-PRO"/>
                        </a:rPr>
                        <a:t>）</a:t>
                      </a:r>
                    </a:p>
                  </a:txBody>
                  <a:tcPr marL="60960" marR="60960" marT="30480" marB="30480" anchor="ctr">
                    <a:lnL w="12700" cap="flat" cmpd="sng" algn="ctr">
                      <a:solidFill>
                        <a:srgbClr val="7EB606">
                          <a:lumMod val="60000"/>
                          <a:lumOff val="40000"/>
                        </a:srgbClr>
                      </a:solidFill>
                      <a:prstDash val="sysDashDot"/>
                      <a:round/>
                      <a:headEnd type="none" w="med" len="med"/>
                      <a:tailEnd type="none" w="med" len="med"/>
                    </a:lnL>
                    <a:lnR w="19050" cap="flat" cmpd="sng" algn="ctr">
                      <a:solidFill>
                        <a:srgbClr val="7EB606">
                          <a:lumMod val="60000"/>
                          <a:lumOff val="40000"/>
                        </a:srgbClr>
                      </a:solidFill>
                      <a:prstDash val="sysDashDot"/>
                      <a:round/>
                      <a:headEnd type="none" w="med" len="med"/>
                      <a:tailEnd type="none" w="med" len="med"/>
                    </a:lnR>
                  </a:tcPr>
                </a:tc>
                <a:tc>
                  <a:txBody>
                    <a:bodyPr/>
                    <a:lstStyle/>
                    <a:p>
                      <a:pPr algn="ctr"/>
                      <a:r>
                        <a:rPr kumimoji="1" lang="ja-JP" altLang="en-US" sz="1200">
                          <a:latin typeface="HGMaruGothicMPRO" panose="020F0600000000000000" pitchFamily="34" charset="-128"/>
                          <a:ea typeface="HGMaruGothicMPRO" panose="020F0600000000000000" pitchFamily="34" charset="-128"/>
                          <a:cs typeface="ＭＳ Ｐゴシック"/>
                        </a:rPr>
                        <a:t>時間</a:t>
                      </a:r>
                      <a:r>
                        <a:rPr kumimoji="1" lang="en-US" altLang="ja-JP" sz="1200" dirty="0">
                          <a:latin typeface="HGMaruGothicMPRO" panose="020F0600000000000000" pitchFamily="34" charset="-128"/>
                          <a:ea typeface="HGMaruGothicMPRO" panose="020F0600000000000000" pitchFamily="34" charset="-128"/>
                          <a:cs typeface="ＭＳ Ｐゴシック"/>
                        </a:rPr>
                        <a:t> </a:t>
                      </a:r>
                      <a:r>
                        <a:rPr kumimoji="1" lang="ja-JP" altLang="en-US" sz="1200">
                          <a:latin typeface="HGMaruGothicMPRO" panose="020F0600000000000000" pitchFamily="34" charset="-128"/>
                          <a:ea typeface="HGMaruGothicMPRO" panose="020F0600000000000000" pitchFamily="34" charset="-128"/>
                          <a:cs typeface="ＭＳ Ｐゴシック"/>
                        </a:rPr>
                        <a:t>分</a:t>
                      </a:r>
                      <a:endParaRPr kumimoji="1" lang="en-US" altLang="ja-JP" sz="1200" dirty="0">
                        <a:latin typeface="HGMaruGothicMPRO" panose="020F0600000000000000" pitchFamily="34" charset="-128"/>
                        <a:ea typeface="HGMaruGothicMPRO" panose="020F0600000000000000" pitchFamily="34" charset="-128"/>
                        <a:cs typeface="ＭＳ Ｐゴシック"/>
                      </a:endParaRPr>
                    </a:p>
                  </a:txBody>
                  <a:tcPr marL="60960" marR="60960" marT="30480" marB="30480" anchor="ctr">
                    <a:lnL w="19050" cap="flat" cmpd="sng" algn="ctr">
                      <a:solidFill>
                        <a:srgbClr val="7EB606">
                          <a:lumMod val="60000"/>
                          <a:lumOff val="40000"/>
                        </a:srgbClr>
                      </a:solidFill>
                      <a:prstDash val="sysDashDot"/>
                      <a:round/>
                      <a:headEnd type="none" w="med" len="med"/>
                      <a:tailEnd type="none" w="med" len="med"/>
                    </a:lnL>
                    <a:lnR w="19050" cap="flat" cmpd="sng" algn="ctr">
                      <a:solidFill>
                        <a:srgbClr val="7EB606">
                          <a:lumMod val="60000"/>
                          <a:lumOff val="40000"/>
                        </a:srgbClr>
                      </a:solidFill>
                      <a:prstDash val="sysDashDot"/>
                      <a:round/>
                      <a:headEnd type="none" w="med" len="med"/>
                      <a:tailEnd type="none" w="med" len="med"/>
                    </a:lnR>
                  </a:tcPr>
                </a:tc>
                <a:extLst>
                  <a:ext uri="{0D108BD9-81ED-4DB2-BD59-A6C34878D82A}">
                    <a16:rowId xmlns:a16="http://schemas.microsoft.com/office/drawing/2014/main" val="10002"/>
                  </a:ext>
                </a:extLst>
              </a:tr>
              <a:tr h="296768">
                <a:tc>
                  <a:txBody>
                    <a:bodyPr/>
                    <a:lstStyle/>
                    <a:p>
                      <a:pPr algn="ctr"/>
                      <a:r>
                        <a:rPr kumimoji="1" lang="en-US" altLang="ja-JP" sz="1200" dirty="0">
                          <a:latin typeface="HGMaruGothicMPRO" panose="020F0600000000000000" pitchFamily="34" charset="-128"/>
                          <a:ea typeface="HGMaruGothicMPRO" panose="020F0600000000000000" pitchFamily="34" charset="-128"/>
                          <a:cs typeface="HG丸ｺﾞｼｯｸM-PRO"/>
                        </a:rPr>
                        <a:t>4</a:t>
                      </a:r>
                      <a:r>
                        <a:rPr kumimoji="1" lang="ja-JP" altLang="en-US" sz="1200">
                          <a:latin typeface="HGMaruGothicMPRO" panose="020F0600000000000000" pitchFamily="34" charset="-128"/>
                          <a:ea typeface="HGMaruGothicMPRO" panose="020F0600000000000000" pitchFamily="34" charset="-128"/>
                          <a:cs typeface="HG丸ｺﾞｼｯｸM-PRO"/>
                        </a:rPr>
                        <a:t>時間以上の使用割合（％）</a:t>
                      </a:r>
                      <a:endParaRPr kumimoji="1" lang="ja-JP" altLang="en-US" sz="1200" dirty="0">
                        <a:latin typeface="HGMaruGothicMPRO" panose="020F0600000000000000" pitchFamily="34" charset="-128"/>
                        <a:ea typeface="HGMaruGothicMPRO" panose="020F0600000000000000" pitchFamily="34" charset="-128"/>
                        <a:cs typeface="HG丸ｺﾞｼｯｸM-PRO"/>
                      </a:endParaRPr>
                    </a:p>
                  </a:txBody>
                  <a:tcPr marL="60960" marR="60960" marT="30480" marB="30480" anchor="ctr">
                    <a:lnL w="12700" cap="flat" cmpd="sng" algn="ctr">
                      <a:solidFill>
                        <a:srgbClr val="7EB606">
                          <a:lumMod val="60000"/>
                          <a:lumOff val="40000"/>
                        </a:srgbClr>
                      </a:solidFill>
                      <a:prstDash val="sysDashDot"/>
                      <a:round/>
                      <a:headEnd type="none" w="med" len="med"/>
                      <a:tailEnd type="none" w="med" len="med"/>
                    </a:lnL>
                    <a:lnR w="19050" cap="flat" cmpd="sng" algn="ctr">
                      <a:solidFill>
                        <a:srgbClr val="7EB606">
                          <a:lumMod val="60000"/>
                          <a:lumOff val="40000"/>
                        </a:srgbClr>
                      </a:solidFill>
                      <a:prstDash val="sysDashDot"/>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kumimoji="1" lang="ja-JP" altLang="en-US" sz="1200" dirty="0">
                        <a:solidFill>
                          <a:srgbClr val="FF0000"/>
                        </a:solidFill>
                        <a:latin typeface="HGMaruGothicMPRO" panose="020F0600000000000000" pitchFamily="34" charset="-128"/>
                        <a:ea typeface="HGMaruGothicMPRO" panose="020F0600000000000000" pitchFamily="34" charset="-128"/>
                        <a:cs typeface="ＭＳ Ｐゴシック"/>
                      </a:endParaRPr>
                    </a:p>
                  </a:txBody>
                  <a:tcPr marL="60960" marR="60960" marT="30480" marB="30480" anchor="ctr">
                    <a:lnL w="19050" cap="flat" cmpd="sng" algn="ctr">
                      <a:solidFill>
                        <a:srgbClr val="7EB606">
                          <a:lumMod val="60000"/>
                          <a:lumOff val="40000"/>
                        </a:srgbClr>
                      </a:solidFill>
                      <a:prstDash val="sysDashDot"/>
                      <a:round/>
                      <a:headEnd type="none" w="med" len="med"/>
                      <a:tailEnd type="none" w="med" len="med"/>
                    </a:lnL>
                    <a:lnR w="19050" cap="flat" cmpd="sng" algn="ctr">
                      <a:solidFill>
                        <a:srgbClr val="7EB606">
                          <a:lumMod val="60000"/>
                          <a:lumOff val="40000"/>
                        </a:srgbClr>
                      </a:solidFill>
                      <a:prstDash val="sysDashDot"/>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12433">
                <a:tc>
                  <a:txBody>
                    <a:bodyPr/>
                    <a:lstStyle/>
                    <a:p>
                      <a:pPr algn="ctr"/>
                      <a:r>
                        <a:rPr kumimoji="1" lang="en-US" altLang="ja-JP" sz="1200" dirty="0">
                          <a:latin typeface="HGMaruGothicMPRO" panose="020F0600000000000000" pitchFamily="34" charset="-128"/>
                          <a:ea typeface="HGMaruGothicMPRO" panose="020F0600000000000000" pitchFamily="34" charset="-128"/>
                          <a:cs typeface="HG丸ｺﾞｼｯｸM-PRO"/>
                        </a:rPr>
                        <a:t>CPAP</a:t>
                      </a:r>
                      <a:r>
                        <a:rPr kumimoji="1" lang="ja-JP" altLang="en-US" sz="1200">
                          <a:latin typeface="HGMaruGothicMPRO" panose="020F0600000000000000" pitchFamily="34" charset="-128"/>
                          <a:ea typeface="HGMaruGothicMPRO" panose="020F0600000000000000" pitchFamily="34" charset="-128"/>
                          <a:cs typeface="HG丸ｺﾞｼｯｸM-PRO"/>
                        </a:rPr>
                        <a:t>平均圧</a:t>
                      </a:r>
                      <a:endParaRPr kumimoji="1" lang="ja-JP" altLang="en-US" sz="1200" dirty="0">
                        <a:latin typeface="HGMaruGothicMPRO" panose="020F0600000000000000" pitchFamily="34" charset="-128"/>
                        <a:ea typeface="HGMaruGothicMPRO" panose="020F0600000000000000" pitchFamily="34" charset="-128"/>
                        <a:cs typeface="HG丸ｺﾞｼｯｸM-PRO"/>
                      </a:endParaRPr>
                    </a:p>
                  </a:txBody>
                  <a:tcPr marL="60960" marR="60960" marT="30480" marB="30480" anchor="ctr">
                    <a:lnL w="12700" cap="flat" cmpd="sng" algn="ctr">
                      <a:solidFill>
                        <a:srgbClr val="7EB606">
                          <a:lumMod val="60000"/>
                          <a:lumOff val="40000"/>
                        </a:srgbClr>
                      </a:solidFill>
                      <a:prstDash val="sysDashDot"/>
                      <a:round/>
                      <a:headEnd type="none" w="med" len="med"/>
                      <a:tailEnd type="none" w="med" len="med"/>
                    </a:lnL>
                    <a:lnR w="19050" cap="flat" cmpd="sng" algn="ctr">
                      <a:solidFill>
                        <a:srgbClr val="7EB606">
                          <a:lumMod val="60000"/>
                          <a:lumOff val="40000"/>
                        </a:srgbClr>
                      </a:solidFill>
                      <a:prstDash val="sysDash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kumimoji="1" lang="en-US" altLang="ja-JP" sz="1200" dirty="0">
                          <a:latin typeface="HGMaruGothicMPRO" panose="020F0600000000000000" pitchFamily="34" charset="-128"/>
                          <a:ea typeface="HGMaruGothicMPRO" panose="020F0600000000000000" pitchFamily="34" charset="-128"/>
                          <a:cs typeface="ＭＳ Ｐゴシック"/>
                        </a:rPr>
                        <a:t>cmH</a:t>
                      </a:r>
                      <a:r>
                        <a:rPr kumimoji="1" lang="en-US" altLang="ja-JP" sz="1200" baseline="-25000" dirty="0">
                          <a:latin typeface="HGMaruGothicMPRO" panose="020F0600000000000000" pitchFamily="34" charset="-128"/>
                          <a:ea typeface="HGMaruGothicMPRO" panose="020F0600000000000000" pitchFamily="34" charset="-128"/>
                          <a:cs typeface="ＭＳ Ｐゴシック"/>
                        </a:rPr>
                        <a:t>2</a:t>
                      </a:r>
                      <a:r>
                        <a:rPr kumimoji="1" lang="en-US" altLang="ja-JP" sz="1200" dirty="0">
                          <a:latin typeface="HGMaruGothicMPRO" panose="020F0600000000000000" pitchFamily="34" charset="-128"/>
                          <a:ea typeface="HGMaruGothicMPRO" panose="020F0600000000000000" pitchFamily="34" charset="-128"/>
                          <a:cs typeface="ＭＳ Ｐゴシック"/>
                        </a:rPr>
                        <a:t>O</a:t>
                      </a:r>
                      <a:endParaRPr kumimoji="1" lang="ja-JP" altLang="en-US" sz="1200" dirty="0">
                        <a:latin typeface="HGMaruGothicMPRO" panose="020F0600000000000000" pitchFamily="34" charset="-128"/>
                        <a:ea typeface="HGMaruGothicMPRO" panose="020F0600000000000000" pitchFamily="34" charset="-128"/>
                        <a:cs typeface="ＭＳ Ｐゴシック"/>
                      </a:endParaRPr>
                    </a:p>
                  </a:txBody>
                  <a:tcPr marL="60960" marR="60960" marT="30480" marB="30480" anchor="ctr">
                    <a:lnL w="19050" cap="flat" cmpd="sng" algn="ctr">
                      <a:solidFill>
                        <a:srgbClr val="7EB606">
                          <a:lumMod val="60000"/>
                          <a:lumOff val="40000"/>
                        </a:srgbClr>
                      </a:solidFill>
                      <a:prstDash val="sysDashDot"/>
                      <a:round/>
                      <a:headEnd type="none" w="med" len="med"/>
                      <a:tailEnd type="none" w="med" len="med"/>
                    </a:lnL>
                    <a:lnR w="19050" cap="flat" cmpd="sng" algn="ctr">
                      <a:solidFill>
                        <a:srgbClr val="7EB606">
                          <a:lumMod val="60000"/>
                          <a:lumOff val="40000"/>
                        </a:srgbClr>
                      </a:solidFill>
                      <a:prstDash val="sysDashDot"/>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07477746"/>
                  </a:ext>
                </a:extLst>
              </a:tr>
              <a:tr h="337545">
                <a:tc>
                  <a:txBody>
                    <a:bodyPr/>
                    <a:lstStyle/>
                    <a:p>
                      <a:pPr algn="ctr"/>
                      <a:r>
                        <a:rPr kumimoji="1" lang="en-US" altLang="ja-JP" sz="1200" dirty="0">
                          <a:latin typeface="HGMaruGothicMPRO" panose="020F0600000000000000" pitchFamily="34" charset="-128"/>
                          <a:ea typeface="HGMaruGothicMPRO" panose="020F0600000000000000" pitchFamily="34" charset="-128"/>
                          <a:cs typeface="HG丸ｺﾞｼｯｸM-PRO"/>
                        </a:rPr>
                        <a:t>95%</a:t>
                      </a:r>
                      <a:r>
                        <a:rPr kumimoji="1" lang="ja-JP" altLang="en-US" sz="1200">
                          <a:latin typeface="HGMaruGothicMPRO" panose="020F0600000000000000" pitchFamily="34" charset="-128"/>
                          <a:ea typeface="HGMaruGothicMPRO" panose="020F0600000000000000" pitchFamily="34" charset="-128"/>
                          <a:cs typeface="HG丸ｺﾞｼｯｸM-PRO"/>
                        </a:rPr>
                        <a:t>の平均</a:t>
                      </a:r>
                      <a:r>
                        <a:rPr kumimoji="1" lang="en-US" altLang="ja-JP" sz="1200" dirty="0">
                          <a:latin typeface="HGMaruGothicMPRO" panose="020F0600000000000000" pitchFamily="34" charset="-128"/>
                          <a:ea typeface="HGMaruGothicMPRO" panose="020F0600000000000000" pitchFamily="34" charset="-128"/>
                          <a:cs typeface="HG丸ｺﾞｼｯｸM-PRO"/>
                        </a:rPr>
                        <a:t>CPAP</a:t>
                      </a:r>
                      <a:r>
                        <a:rPr kumimoji="1" lang="ja-JP" altLang="en-US" sz="1200">
                          <a:latin typeface="HGMaruGothicMPRO" panose="020F0600000000000000" pitchFamily="34" charset="-128"/>
                          <a:ea typeface="HGMaruGothicMPRO" panose="020F0600000000000000" pitchFamily="34" charset="-128"/>
                          <a:cs typeface="HG丸ｺﾞｼｯｸM-PRO"/>
                        </a:rPr>
                        <a:t>圧</a:t>
                      </a:r>
                      <a:endParaRPr kumimoji="1" lang="ja-JP" altLang="en-US" sz="1200" dirty="0">
                        <a:latin typeface="HGMaruGothicMPRO" panose="020F0600000000000000" pitchFamily="34" charset="-128"/>
                        <a:ea typeface="HGMaruGothicMPRO" panose="020F0600000000000000" pitchFamily="34" charset="-128"/>
                        <a:cs typeface="HG丸ｺﾞｼｯｸM-PRO"/>
                      </a:endParaRPr>
                    </a:p>
                  </a:txBody>
                  <a:tcPr marL="60960" marR="60960" marT="30480" marB="30480" anchor="ctr">
                    <a:lnL w="12700" cap="flat" cmpd="sng" algn="ctr">
                      <a:solidFill>
                        <a:srgbClr val="7EB606">
                          <a:lumMod val="60000"/>
                          <a:lumOff val="40000"/>
                        </a:srgbClr>
                      </a:solidFill>
                      <a:prstDash val="sysDashDot"/>
                      <a:round/>
                      <a:headEnd type="none" w="med" len="med"/>
                      <a:tailEnd type="none" w="med" len="med"/>
                    </a:lnL>
                    <a:lnR w="19050" cap="flat" cmpd="sng" algn="ctr">
                      <a:solidFill>
                        <a:srgbClr val="7EB606">
                          <a:lumMod val="60000"/>
                          <a:lumOff val="40000"/>
                        </a:srgbClr>
                      </a:solidFill>
                      <a:prstDash val="sysDashDot"/>
                      <a:round/>
                      <a:headEnd type="none" w="med" len="med"/>
                      <a:tailEnd type="none" w="med" len="med"/>
                    </a:lnR>
                  </a:tcPr>
                </a:tc>
                <a:tc>
                  <a:txBody>
                    <a:bodyPr/>
                    <a:lstStyle/>
                    <a:p>
                      <a:pPr algn="ctr"/>
                      <a:endParaRPr kumimoji="1" lang="ja-JP" altLang="en-US" sz="1200" dirty="0">
                        <a:latin typeface="HGMaruGothicMPRO" panose="020F0600000000000000" pitchFamily="34" charset="-128"/>
                        <a:ea typeface="HGMaruGothicMPRO" panose="020F0600000000000000" pitchFamily="34" charset="-128"/>
                        <a:cs typeface="ＭＳ Ｐゴシック"/>
                      </a:endParaRPr>
                    </a:p>
                  </a:txBody>
                  <a:tcPr marL="60960" marR="60960" marT="30480" marB="30480" anchor="ctr">
                    <a:lnL w="19050" cap="flat" cmpd="sng" algn="ctr">
                      <a:solidFill>
                        <a:srgbClr val="7EB606">
                          <a:lumMod val="60000"/>
                          <a:lumOff val="40000"/>
                        </a:srgbClr>
                      </a:solidFill>
                      <a:prstDash val="sysDashDot"/>
                      <a:round/>
                      <a:headEnd type="none" w="med" len="med"/>
                      <a:tailEnd type="none" w="med" len="med"/>
                    </a:lnL>
                    <a:lnR w="19050" cap="flat" cmpd="sng" algn="ctr">
                      <a:solidFill>
                        <a:srgbClr val="7EB606">
                          <a:lumMod val="60000"/>
                          <a:lumOff val="40000"/>
                        </a:srgbClr>
                      </a:solidFill>
                      <a:prstDash val="sysDashDot"/>
                      <a:round/>
                      <a:headEnd type="none" w="med" len="med"/>
                      <a:tailEnd type="none" w="med" len="med"/>
                    </a:lnR>
                  </a:tcPr>
                </a:tc>
                <a:extLst>
                  <a:ext uri="{0D108BD9-81ED-4DB2-BD59-A6C34878D82A}">
                    <a16:rowId xmlns:a16="http://schemas.microsoft.com/office/drawing/2014/main" val="10004"/>
                  </a:ext>
                </a:extLst>
              </a:tr>
              <a:tr h="288032">
                <a:tc>
                  <a:txBody>
                    <a:bodyPr/>
                    <a:lstStyle/>
                    <a:p>
                      <a:pPr algn="ctr"/>
                      <a:r>
                        <a:rPr kumimoji="1" lang="ja-JP" altLang="en-US" sz="1200">
                          <a:latin typeface="HGMaruGothicMPRO" panose="020F0600000000000000" pitchFamily="34" charset="-128"/>
                          <a:ea typeface="HGMaruGothicMPRO" panose="020F0600000000000000" pitchFamily="34" charset="-128"/>
                          <a:cs typeface="HG丸ｺﾞｼｯｸM-PRO"/>
                        </a:rPr>
                        <a:t>平均</a:t>
                      </a:r>
                      <a:r>
                        <a:rPr kumimoji="1" lang="en-US" altLang="ja-JP" sz="1200" dirty="0">
                          <a:latin typeface="HGMaruGothicMPRO" panose="020F0600000000000000" pitchFamily="34" charset="-128"/>
                          <a:ea typeface="HGMaruGothicMPRO" panose="020F0600000000000000" pitchFamily="34" charset="-128"/>
                          <a:cs typeface="HG丸ｺﾞｼｯｸM-PRO"/>
                        </a:rPr>
                        <a:t>AHI</a:t>
                      </a:r>
                      <a:endParaRPr kumimoji="1" lang="ja-JP" altLang="en-US" sz="1200" dirty="0">
                        <a:latin typeface="HGMaruGothicMPRO" panose="020F0600000000000000" pitchFamily="34" charset="-128"/>
                        <a:ea typeface="HGMaruGothicMPRO" panose="020F0600000000000000" pitchFamily="34" charset="-128"/>
                        <a:cs typeface="HG丸ｺﾞｼｯｸM-PRO"/>
                      </a:endParaRPr>
                    </a:p>
                  </a:txBody>
                  <a:tcPr marL="60960" marR="60960" marT="30480" marB="30480" anchor="ctr">
                    <a:lnL w="12700" cap="flat" cmpd="sng" algn="ctr">
                      <a:solidFill>
                        <a:srgbClr val="7EB606">
                          <a:lumMod val="60000"/>
                          <a:lumOff val="40000"/>
                        </a:srgbClr>
                      </a:solidFill>
                      <a:prstDash val="sysDashDot"/>
                      <a:round/>
                      <a:headEnd type="none" w="med" len="med"/>
                      <a:tailEnd type="none" w="med" len="med"/>
                    </a:lnL>
                    <a:lnR w="19050" cap="flat" cmpd="sng" algn="ctr">
                      <a:solidFill>
                        <a:srgbClr val="7EB606">
                          <a:lumMod val="60000"/>
                          <a:lumOff val="40000"/>
                        </a:srgbClr>
                      </a:solidFill>
                      <a:prstDash val="sysDashDot"/>
                      <a:round/>
                      <a:headEnd type="none" w="med" len="med"/>
                      <a:tailEnd type="none" w="med" len="med"/>
                    </a:lnR>
                    <a:lnB w="19050" cap="flat" cmpd="sng" algn="ctr">
                      <a:solidFill>
                        <a:srgbClr val="2C7C9F"/>
                      </a:solidFill>
                      <a:prstDash val="solid"/>
                      <a:round/>
                      <a:headEnd type="none" w="med" len="med"/>
                      <a:tailEnd type="none" w="med" len="med"/>
                    </a:lnB>
                  </a:tcPr>
                </a:tc>
                <a:tc>
                  <a:txBody>
                    <a:bodyPr/>
                    <a:lstStyle/>
                    <a:p>
                      <a:pPr algn="ctr"/>
                      <a:endParaRPr kumimoji="1" lang="ja-JP" altLang="en-US" sz="1200" dirty="0">
                        <a:latin typeface="HGMaruGothicMPRO" panose="020F0600000000000000" pitchFamily="34" charset="-128"/>
                        <a:ea typeface="HGMaruGothicMPRO" panose="020F0600000000000000" pitchFamily="34" charset="-128"/>
                        <a:cs typeface="ＭＳ Ｐゴシック"/>
                      </a:endParaRPr>
                    </a:p>
                  </a:txBody>
                  <a:tcPr marL="60960" marR="60960" marT="30480" marB="30480" anchor="ctr">
                    <a:lnL w="19050" cap="flat" cmpd="sng" algn="ctr">
                      <a:solidFill>
                        <a:srgbClr val="7EB606">
                          <a:lumMod val="60000"/>
                          <a:lumOff val="40000"/>
                        </a:srgbClr>
                      </a:solidFill>
                      <a:prstDash val="sysDashDot"/>
                      <a:round/>
                      <a:headEnd type="none" w="med" len="med"/>
                      <a:tailEnd type="none" w="med" len="med"/>
                    </a:lnL>
                    <a:lnR w="19050" cap="flat" cmpd="sng" algn="ctr">
                      <a:solidFill>
                        <a:srgbClr val="7EB606">
                          <a:lumMod val="60000"/>
                          <a:lumOff val="40000"/>
                        </a:srgbClr>
                      </a:solidFill>
                      <a:prstDash val="sysDashDot"/>
                      <a:round/>
                      <a:headEnd type="none" w="med" len="med"/>
                      <a:tailEnd type="none" w="med" len="med"/>
                    </a:lnR>
                    <a:lnB w="19050" cap="flat" cmpd="sng" algn="ctr">
                      <a:solidFill>
                        <a:srgbClr val="2C7C9F"/>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3" name="表 2">
            <a:extLst>
              <a:ext uri="{FF2B5EF4-FFF2-40B4-BE49-F238E27FC236}">
                <a16:creationId xmlns:a16="http://schemas.microsoft.com/office/drawing/2014/main" id="{994D094A-954F-CFD9-1B51-14D56F7BAF2C}"/>
              </a:ext>
            </a:extLst>
          </p:cNvPr>
          <p:cNvGraphicFramePr>
            <a:graphicFrameLocks noGrp="1"/>
          </p:cNvGraphicFramePr>
          <p:nvPr>
            <p:extLst>
              <p:ext uri="{D42A27DB-BD31-4B8C-83A1-F6EECF244321}">
                <p14:modId xmlns:p14="http://schemas.microsoft.com/office/powerpoint/2010/main" val="2924662496"/>
              </p:ext>
            </p:extLst>
          </p:nvPr>
        </p:nvGraphicFramePr>
        <p:xfrm>
          <a:off x="1387442" y="689770"/>
          <a:ext cx="3371557" cy="3963647"/>
        </p:xfrm>
        <a:graphic>
          <a:graphicData uri="http://schemas.openxmlformats.org/drawingml/2006/table">
            <a:tbl>
              <a:tblPr firstRow="1" bandRow="1">
                <a:tableStyleId>{69012ECD-51FC-41F1-AA8D-1B2483CD663E}</a:tableStyleId>
              </a:tblPr>
              <a:tblGrid>
                <a:gridCol w="1724501">
                  <a:extLst>
                    <a:ext uri="{9D8B030D-6E8A-4147-A177-3AD203B41FA5}">
                      <a16:colId xmlns:a16="http://schemas.microsoft.com/office/drawing/2014/main" val="20000"/>
                    </a:ext>
                  </a:extLst>
                </a:gridCol>
                <a:gridCol w="1647056">
                  <a:extLst>
                    <a:ext uri="{9D8B030D-6E8A-4147-A177-3AD203B41FA5}">
                      <a16:colId xmlns:a16="http://schemas.microsoft.com/office/drawing/2014/main" val="20001"/>
                    </a:ext>
                  </a:extLst>
                </a:gridCol>
              </a:tblGrid>
              <a:tr h="278130">
                <a:tc>
                  <a:txBody>
                    <a:bodyPr/>
                    <a:lstStyle/>
                    <a:p>
                      <a:pPr algn="ctr"/>
                      <a:endParaRPr lang="ja-JP" altLang="en-US" sz="1400" dirty="0">
                        <a:solidFill>
                          <a:srgbClr val="FFFFFF"/>
                        </a:solidFill>
                        <a:latin typeface="HGMaruGothicMPRO" panose="020F0600000000000000" pitchFamily="34" charset="-128"/>
                        <a:ea typeface="HGMaruGothicMPRO" panose="020F0600000000000000" pitchFamily="34" charset="-128"/>
                        <a:cs typeface="ＭＳ Ｐゴシック"/>
                      </a:endParaRPr>
                    </a:p>
                  </a:txBody>
                  <a:tcPr marL="60960" marR="60960" marT="30480" marB="30480" anchor="ctr">
                    <a:lnL w="9525" cap="flat" cmpd="sng" algn="ctr">
                      <a:noFill/>
                      <a:prstDash val="solid"/>
                    </a:lnL>
                    <a:lnR w="19050" cap="flat" cmpd="sng" algn="ctr">
                      <a:solidFill>
                        <a:srgbClr val="00CC99"/>
                      </a:solidFill>
                      <a:prstDash val="solid"/>
                      <a:round/>
                      <a:headEnd type="none" w="med" len="med"/>
                      <a:tailEnd type="none" w="med" len="med"/>
                    </a:lnR>
                    <a:lnT w="9525" cap="flat" cmpd="sng" algn="ctr">
                      <a:noFill/>
                      <a:prstDash val="solid"/>
                    </a:lnT>
                    <a:noFill/>
                  </a:tcPr>
                </a:tc>
                <a:tc>
                  <a:txBody>
                    <a:bodyPr/>
                    <a:lstStyle/>
                    <a:p>
                      <a:pPr algn="ctr"/>
                      <a:r>
                        <a:rPr kumimoji="1" lang="en-US" altLang="ja-JP" sz="1400" dirty="0">
                          <a:solidFill>
                            <a:srgbClr val="FFFFFF"/>
                          </a:solidFill>
                          <a:latin typeface="HGMaruGothicMPRO" panose="020F0600000000000000" pitchFamily="34" charset="-128"/>
                          <a:ea typeface="HGMaruGothicMPRO" panose="020F0600000000000000" pitchFamily="34" charset="-128"/>
                          <a:cs typeface="HG丸ｺﾞｼｯｸM-PRO"/>
                        </a:rPr>
                        <a:t>PSG</a:t>
                      </a:r>
                      <a:endParaRPr kumimoji="1" lang="ja-JP" altLang="en-US" sz="1400" dirty="0">
                        <a:solidFill>
                          <a:srgbClr val="FFFFFF"/>
                        </a:solidFill>
                        <a:latin typeface="HGMaruGothicMPRO" panose="020F0600000000000000" pitchFamily="34" charset="-128"/>
                        <a:ea typeface="HGMaruGothicMPRO" panose="020F0600000000000000" pitchFamily="34" charset="-128"/>
                        <a:cs typeface="HG丸ｺﾞｼｯｸM-PRO"/>
                      </a:endParaRPr>
                    </a:p>
                  </a:txBody>
                  <a:tcPr marL="60960" marR="60960" marT="30480" marB="30480" anchor="ctr">
                    <a:lnL w="19050" cap="flat" cmpd="sng" algn="ctr">
                      <a:solidFill>
                        <a:srgbClr val="00CC99"/>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val="10000"/>
                  </a:ext>
                </a:extLst>
              </a:tr>
              <a:tr h="278130">
                <a:tc>
                  <a:txBody>
                    <a:bodyPr/>
                    <a:lstStyle/>
                    <a:p>
                      <a:pPr algn="ctr"/>
                      <a:r>
                        <a:rPr kumimoji="1" lang="en-US" altLang="ja-JP" sz="1400" dirty="0">
                          <a:solidFill>
                            <a:srgbClr val="000000"/>
                          </a:solidFill>
                          <a:latin typeface="HGMaruGothicMPRO" panose="020F0600000000000000" pitchFamily="34" charset="-128"/>
                          <a:ea typeface="HGMaruGothicMPRO" panose="020F0600000000000000" pitchFamily="34" charset="-128"/>
                          <a:cs typeface="HG丸ｺﾞｼｯｸM-PRO"/>
                        </a:rPr>
                        <a:t>TST</a:t>
                      </a:r>
                      <a:r>
                        <a:rPr kumimoji="1" lang="ja-JP" altLang="en-US" sz="1100">
                          <a:solidFill>
                            <a:srgbClr val="000000"/>
                          </a:solidFill>
                          <a:latin typeface="HGMaruGothicMPRO" panose="020F0600000000000000" pitchFamily="34" charset="-128"/>
                          <a:ea typeface="HGMaruGothicMPRO" panose="020F0600000000000000" pitchFamily="34" charset="-128"/>
                          <a:cs typeface="HG丸ｺﾞｼｯｸM-PRO"/>
                        </a:rPr>
                        <a:t>（</a:t>
                      </a:r>
                      <a:r>
                        <a:rPr kumimoji="1" lang="en-US" altLang="ja-JP" sz="1100" dirty="0">
                          <a:solidFill>
                            <a:srgbClr val="000000"/>
                          </a:solidFill>
                          <a:latin typeface="HGMaruGothicMPRO" panose="020F0600000000000000" pitchFamily="34" charset="-128"/>
                          <a:ea typeface="HGMaruGothicMPRO" panose="020F0600000000000000" pitchFamily="34" charset="-128"/>
                          <a:cs typeface="HG丸ｺﾞｼｯｸM-PRO"/>
                        </a:rPr>
                        <a:t>min</a:t>
                      </a:r>
                      <a:r>
                        <a:rPr kumimoji="1" lang="ja-JP" altLang="en-US" sz="1100">
                          <a:solidFill>
                            <a:srgbClr val="000000"/>
                          </a:solidFill>
                          <a:latin typeface="HGMaruGothicMPRO" panose="020F0600000000000000" pitchFamily="34" charset="-128"/>
                          <a:ea typeface="HGMaruGothicMPRO" panose="020F0600000000000000" pitchFamily="34" charset="-128"/>
                          <a:cs typeface="HG丸ｺﾞｼｯｸM-PRO"/>
                        </a:rPr>
                        <a:t>）</a:t>
                      </a:r>
                      <a:endParaRPr kumimoji="1" lang="ja-JP" altLang="en-US" sz="1100" dirty="0">
                        <a:solidFill>
                          <a:srgbClr val="000000"/>
                        </a:solidFill>
                        <a:latin typeface="HGMaruGothicMPRO" panose="020F0600000000000000" pitchFamily="34" charset="-128"/>
                        <a:ea typeface="HGMaruGothicMPRO" panose="020F0600000000000000" pitchFamily="34" charset="-128"/>
                        <a:cs typeface="HG丸ｺﾞｼｯｸM-PRO"/>
                      </a:endParaRPr>
                    </a:p>
                  </a:txBody>
                  <a:tcPr marL="60960" marR="60960" marT="30480" marB="30480" anchor="ctr">
                    <a:lnR w="19050" cap="flat" cmpd="sng" algn="ctr">
                      <a:solidFill>
                        <a:srgbClr val="00CC99"/>
                      </a:solidFill>
                      <a:prstDash val="solid"/>
                      <a:round/>
                      <a:headEnd type="none" w="med" len="med"/>
                      <a:tailEnd type="none" w="med" len="med"/>
                    </a:lnR>
                  </a:tcPr>
                </a:tc>
                <a:tc>
                  <a:txBody>
                    <a:bodyPr/>
                    <a:lstStyle/>
                    <a:p>
                      <a:pPr algn="ctr"/>
                      <a:endParaRPr kumimoji="1" lang="ja-JP" altLang="en-US" sz="1400" b="0" i="0" dirty="0">
                        <a:solidFill>
                          <a:srgbClr val="000000"/>
                        </a:solidFill>
                        <a:latin typeface="HGMaruGothicMPRO" panose="020F0600000000000000" pitchFamily="34" charset="-128"/>
                        <a:ea typeface="HGMaruGothicMPRO" panose="020F0600000000000000" pitchFamily="34" charset="-128"/>
                        <a:cs typeface="Arial"/>
                      </a:endParaRPr>
                    </a:p>
                  </a:txBody>
                  <a:tcPr marL="60960" marR="60960" marT="30480" marB="30480" anchor="ctr">
                    <a:lnL w="19050" cap="flat" cmpd="sng" algn="ctr">
                      <a:solidFill>
                        <a:srgbClr val="00CC99"/>
                      </a:solidFill>
                      <a:prstDash val="solid"/>
                      <a:round/>
                      <a:headEnd type="none" w="med" len="med"/>
                      <a:tailEnd type="none" w="med" len="med"/>
                    </a:lnL>
                    <a:lnR w="19050" cap="flat" cmpd="sng" algn="ctr">
                      <a:solidFill>
                        <a:srgbClr val="00CC99"/>
                      </a:solidFill>
                      <a:prstDash val="sysDashDot"/>
                      <a:round/>
                      <a:headEnd type="none" w="med" len="med"/>
                      <a:tailEnd type="none" w="med" len="med"/>
                    </a:lnR>
                  </a:tcPr>
                </a:tc>
                <a:extLst>
                  <a:ext uri="{0D108BD9-81ED-4DB2-BD59-A6C34878D82A}">
                    <a16:rowId xmlns:a16="http://schemas.microsoft.com/office/drawing/2014/main" val="10001"/>
                  </a:ext>
                </a:extLst>
              </a:tr>
              <a:tr h="278130">
                <a:tc>
                  <a:txBody>
                    <a:bodyPr/>
                    <a:lstStyle/>
                    <a:p>
                      <a:pPr algn="ctr"/>
                      <a:r>
                        <a:rPr kumimoji="1" lang="en-US" altLang="ja-JP" sz="1300" dirty="0">
                          <a:solidFill>
                            <a:srgbClr val="000000"/>
                          </a:solidFill>
                          <a:latin typeface="HGMaruGothicMPRO" panose="020F0600000000000000" pitchFamily="34" charset="-128"/>
                          <a:ea typeface="HGMaruGothicMPRO" panose="020F0600000000000000" pitchFamily="34" charset="-128"/>
                          <a:cs typeface="HG丸ｺﾞｼｯｸM-PRO"/>
                        </a:rPr>
                        <a:t>sleep efficacy</a:t>
                      </a:r>
                      <a:r>
                        <a:rPr kumimoji="1" lang="ja-JP" altLang="en-US" sz="1100">
                          <a:solidFill>
                            <a:srgbClr val="000000"/>
                          </a:solidFill>
                          <a:latin typeface="HGMaruGothicMPRO" panose="020F0600000000000000" pitchFamily="34" charset="-128"/>
                          <a:ea typeface="HGMaruGothicMPRO" panose="020F0600000000000000" pitchFamily="34" charset="-128"/>
                          <a:cs typeface="HG丸ｺﾞｼｯｸM-PRO"/>
                        </a:rPr>
                        <a:t>（</a:t>
                      </a:r>
                      <a:r>
                        <a:rPr kumimoji="1" lang="en-US" altLang="ja-JP" sz="1100" dirty="0">
                          <a:solidFill>
                            <a:srgbClr val="000000"/>
                          </a:solidFill>
                          <a:latin typeface="HGMaruGothicMPRO" panose="020F0600000000000000" pitchFamily="34" charset="-128"/>
                          <a:ea typeface="HGMaruGothicMPRO" panose="020F0600000000000000" pitchFamily="34" charset="-128"/>
                          <a:cs typeface="HG丸ｺﾞｼｯｸM-PRO"/>
                        </a:rPr>
                        <a:t>%</a:t>
                      </a:r>
                      <a:r>
                        <a:rPr kumimoji="1" lang="ja-JP" altLang="en-US" sz="1100" dirty="0">
                          <a:solidFill>
                            <a:srgbClr val="000000"/>
                          </a:solidFill>
                          <a:latin typeface="HGMaruGothicMPRO" panose="020F0600000000000000" pitchFamily="34" charset="-128"/>
                          <a:ea typeface="HGMaruGothicMPRO" panose="020F0600000000000000" pitchFamily="34" charset="-128"/>
                          <a:cs typeface="HG丸ｺﾞｼｯｸM-PRO"/>
                        </a:rPr>
                        <a:t>）</a:t>
                      </a:r>
                      <a:endParaRPr kumimoji="1" lang="en-US" altLang="ja-JP" sz="1100" dirty="0">
                        <a:solidFill>
                          <a:srgbClr val="000000"/>
                        </a:solidFill>
                        <a:latin typeface="HGMaruGothicMPRO" panose="020F0600000000000000" pitchFamily="34" charset="-128"/>
                        <a:ea typeface="HGMaruGothicMPRO" panose="020F0600000000000000" pitchFamily="34" charset="-128"/>
                        <a:cs typeface="HG丸ｺﾞｼｯｸM-PRO"/>
                      </a:endParaRPr>
                    </a:p>
                  </a:txBody>
                  <a:tcPr marL="60960" marR="60960" marT="30480" marB="30480" anchor="ctr">
                    <a:lnR w="19050" cap="flat" cmpd="sng" algn="ctr">
                      <a:solidFill>
                        <a:srgbClr val="00CC99"/>
                      </a:solidFill>
                      <a:prstDash val="solid"/>
                      <a:round/>
                      <a:headEnd type="none" w="med" len="med"/>
                      <a:tailEnd type="none" w="med" len="med"/>
                    </a:lnR>
                  </a:tcPr>
                </a:tc>
                <a:tc>
                  <a:txBody>
                    <a:bodyPr/>
                    <a:lstStyle/>
                    <a:p>
                      <a:pPr algn="ctr"/>
                      <a:endParaRPr kumimoji="1" lang="ja-JP" altLang="en-US" sz="1400" b="0" i="0" dirty="0">
                        <a:solidFill>
                          <a:srgbClr val="000000"/>
                        </a:solidFill>
                        <a:latin typeface="HGMaruGothicMPRO" panose="020F0600000000000000" pitchFamily="34" charset="-128"/>
                        <a:ea typeface="HGMaruGothicMPRO" panose="020F0600000000000000" pitchFamily="34" charset="-128"/>
                        <a:cs typeface="Arial"/>
                      </a:endParaRPr>
                    </a:p>
                  </a:txBody>
                  <a:tcPr marL="60960" marR="60960" marT="30480" marB="30480" anchor="ctr">
                    <a:lnL w="19050" cap="flat" cmpd="sng" algn="ctr">
                      <a:solidFill>
                        <a:srgbClr val="00CC99"/>
                      </a:solidFill>
                      <a:prstDash val="solid"/>
                      <a:round/>
                      <a:headEnd type="none" w="med" len="med"/>
                      <a:tailEnd type="none" w="med" len="med"/>
                    </a:lnL>
                    <a:lnR w="19050" cap="flat" cmpd="sng" algn="ctr">
                      <a:solidFill>
                        <a:srgbClr val="00CC99"/>
                      </a:solidFill>
                      <a:prstDash val="sysDashDot"/>
                      <a:round/>
                      <a:headEnd type="none" w="med" len="med"/>
                      <a:tailEnd type="none" w="med" len="med"/>
                    </a:lnR>
                  </a:tcPr>
                </a:tc>
                <a:extLst>
                  <a:ext uri="{0D108BD9-81ED-4DB2-BD59-A6C34878D82A}">
                    <a16:rowId xmlns:a16="http://schemas.microsoft.com/office/drawing/2014/main" val="10002"/>
                  </a:ext>
                </a:extLst>
              </a:tr>
              <a:tr h="27813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a:solidFill>
                            <a:srgbClr val="000000"/>
                          </a:solidFill>
                          <a:latin typeface="HGMaruGothicMPRO" panose="020F0600000000000000" pitchFamily="34" charset="-128"/>
                          <a:ea typeface="HGMaruGothicMPRO" panose="020F0600000000000000" pitchFamily="34" charset="-128"/>
                          <a:cs typeface="HG丸ｺﾞｼｯｸM-PRO"/>
                        </a:rPr>
                        <a:t>REM </a:t>
                      </a:r>
                      <a:r>
                        <a:rPr kumimoji="1" lang="en-US" altLang="ja-JP" sz="1200" dirty="0">
                          <a:solidFill>
                            <a:srgbClr val="000000"/>
                          </a:solidFill>
                          <a:latin typeface="HGMaruGothicMPRO" panose="020F0600000000000000" pitchFamily="34" charset="-128"/>
                          <a:ea typeface="HGMaruGothicMPRO" panose="020F0600000000000000" pitchFamily="34" charset="-128"/>
                          <a:cs typeface="HG丸ｺﾞｼｯｸM-PRO"/>
                        </a:rPr>
                        <a:t>%TST</a:t>
                      </a:r>
                      <a:endParaRPr kumimoji="1" lang="ja-JP" altLang="en-US" sz="1200" dirty="0">
                        <a:solidFill>
                          <a:srgbClr val="000000"/>
                        </a:solidFill>
                        <a:latin typeface="HGMaruGothicMPRO" panose="020F0600000000000000" pitchFamily="34" charset="-128"/>
                        <a:ea typeface="HGMaruGothicMPRO" panose="020F0600000000000000" pitchFamily="34" charset="-128"/>
                        <a:cs typeface="HG丸ｺﾞｼｯｸM-PRO"/>
                      </a:endParaRPr>
                    </a:p>
                  </a:txBody>
                  <a:tcPr marL="60960" marR="60960" marT="30480" marB="30480" anchor="ctr">
                    <a:lnR w="19050" cap="flat" cmpd="sng" algn="ctr">
                      <a:solidFill>
                        <a:srgbClr val="00CC99"/>
                      </a:solidFill>
                      <a:prstDash val="solid"/>
                      <a:round/>
                      <a:headEnd type="none" w="med" len="med"/>
                      <a:tailEnd type="none" w="med" len="med"/>
                    </a:lnR>
                  </a:tcPr>
                </a:tc>
                <a:tc>
                  <a:txBody>
                    <a:bodyPr/>
                    <a:lstStyle/>
                    <a:p>
                      <a:pPr algn="ctr"/>
                      <a:endParaRPr kumimoji="1" lang="ja-JP" altLang="en-US" sz="1400" b="0" i="0" dirty="0">
                        <a:solidFill>
                          <a:srgbClr val="000000"/>
                        </a:solidFill>
                        <a:latin typeface="HGMaruGothicMPRO" panose="020F0600000000000000" pitchFamily="34" charset="-128"/>
                        <a:ea typeface="HGMaruGothicMPRO" panose="020F0600000000000000" pitchFamily="34" charset="-128"/>
                        <a:cs typeface="Arial"/>
                      </a:endParaRPr>
                    </a:p>
                  </a:txBody>
                  <a:tcPr marL="60960" marR="60960" marT="30480" marB="30480" anchor="ctr">
                    <a:lnL w="19050" cap="flat" cmpd="sng" algn="ctr">
                      <a:solidFill>
                        <a:srgbClr val="00CC99"/>
                      </a:solidFill>
                      <a:prstDash val="solid"/>
                      <a:round/>
                      <a:headEnd type="none" w="med" len="med"/>
                      <a:tailEnd type="none" w="med" len="med"/>
                    </a:lnL>
                    <a:lnR w="19050" cap="flat" cmpd="sng" algn="ctr">
                      <a:solidFill>
                        <a:srgbClr val="00CC99"/>
                      </a:solidFill>
                      <a:prstDash val="sysDashDot"/>
                      <a:round/>
                      <a:headEnd type="none" w="med" len="med"/>
                      <a:tailEnd type="none" w="med" len="med"/>
                    </a:lnR>
                  </a:tcPr>
                </a:tc>
                <a:extLst>
                  <a:ext uri="{0D108BD9-81ED-4DB2-BD59-A6C34878D82A}">
                    <a16:rowId xmlns:a16="http://schemas.microsoft.com/office/drawing/2014/main" val="10003"/>
                  </a:ext>
                </a:extLst>
              </a:tr>
              <a:tr h="278130">
                <a:tc>
                  <a:txBody>
                    <a:bodyPr/>
                    <a:lstStyle/>
                    <a:p>
                      <a:pPr algn="ctr"/>
                      <a:r>
                        <a:rPr kumimoji="1" lang="en-US" altLang="ja-JP" sz="1400" dirty="0">
                          <a:solidFill>
                            <a:srgbClr val="000000"/>
                          </a:solidFill>
                          <a:latin typeface="HGMaruGothicMPRO" panose="020F0600000000000000" pitchFamily="34" charset="-128"/>
                          <a:ea typeface="HGMaruGothicMPRO" panose="020F0600000000000000" pitchFamily="34" charset="-128"/>
                          <a:cs typeface="HG丸ｺﾞｼｯｸM-PRO"/>
                        </a:rPr>
                        <a:t>stage1 </a:t>
                      </a:r>
                      <a:r>
                        <a:rPr kumimoji="1" lang="en-US" altLang="ja-JP" sz="1200" dirty="0">
                          <a:solidFill>
                            <a:srgbClr val="000000"/>
                          </a:solidFill>
                          <a:latin typeface="HGMaruGothicMPRO" panose="020F0600000000000000" pitchFamily="34" charset="-128"/>
                          <a:ea typeface="HGMaruGothicMPRO" panose="020F0600000000000000" pitchFamily="34" charset="-128"/>
                          <a:cs typeface="HG丸ｺﾞｼｯｸM-PRO"/>
                        </a:rPr>
                        <a:t>%TST</a:t>
                      </a:r>
                      <a:endParaRPr kumimoji="1" lang="ja-JP" altLang="en-US" sz="1200" dirty="0">
                        <a:solidFill>
                          <a:srgbClr val="000000"/>
                        </a:solidFill>
                        <a:latin typeface="HGMaruGothicMPRO" panose="020F0600000000000000" pitchFamily="34" charset="-128"/>
                        <a:ea typeface="HGMaruGothicMPRO" panose="020F0600000000000000" pitchFamily="34" charset="-128"/>
                        <a:cs typeface="HG丸ｺﾞｼｯｸM-PRO"/>
                      </a:endParaRPr>
                    </a:p>
                  </a:txBody>
                  <a:tcPr marL="60960" marR="60960" marT="30480" marB="30480" anchor="ctr">
                    <a:lnR w="19050" cap="flat" cmpd="sng" algn="ctr">
                      <a:solidFill>
                        <a:srgbClr val="00CC99"/>
                      </a:solidFill>
                      <a:prstDash val="solid"/>
                      <a:round/>
                      <a:headEnd type="none" w="med" len="med"/>
                      <a:tailEnd type="none" w="med" len="med"/>
                    </a:lnR>
                  </a:tcPr>
                </a:tc>
                <a:tc>
                  <a:txBody>
                    <a:bodyPr/>
                    <a:lstStyle/>
                    <a:p>
                      <a:pPr algn="ctr"/>
                      <a:endParaRPr kumimoji="1" lang="ja-JP" altLang="en-US" sz="1400" b="0" i="0" dirty="0">
                        <a:solidFill>
                          <a:srgbClr val="000000"/>
                        </a:solidFill>
                        <a:latin typeface="HGMaruGothicMPRO" panose="020F0600000000000000" pitchFamily="34" charset="-128"/>
                        <a:ea typeface="HGMaruGothicMPRO" panose="020F0600000000000000" pitchFamily="34" charset="-128"/>
                        <a:cs typeface="Arial"/>
                      </a:endParaRPr>
                    </a:p>
                  </a:txBody>
                  <a:tcPr marL="60960" marR="60960" marT="30480" marB="30480" anchor="ctr">
                    <a:lnL w="19050" cap="flat" cmpd="sng" algn="ctr">
                      <a:solidFill>
                        <a:srgbClr val="00CC99"/>
                      </a:solidFill>
                      <a:prstDash val="solid"/>
                      <a:round/>
                      <a:headEnd type="none" w="med" len="med"/>
                      <a:tailEnd type="none" w="med" len="med"/>
                    </a:lnL>
                    <a:lnR w="19050" cap="flat" cmpd="sng" algn="ctr">
                      <a:solidFill>
                        <a:srgbClr val="00CC99"/>
                      </a:solidFill>
                      <a:prstDash val="sysDashDot"/>
                      <a:round/>
                      <a:headEnd type="none" w="med" len="med"/>
                      <a:tailEnd type="none" w="med" len="med"/>
                    </a:lnR>
                  </a:tcPr>
                </a:tc>
                <a:extLst>
                  <a:ext uri="{0D108BD9-81ED-4DB2-BD59-A6C34878D82A}">
                    <a16:rowId xmlns:a16="http://schemas.microsoft.com/office/drawing/2014/main" val="10004"/>
                  </a:ext>
                </a:extLst>
              </a:tr>
              <a:tr h="359387">
                <a:tc>
                  <a:txBody>
                    <a:bodyPr/>
                    <a:lstStyle/>
                    <a:p>
                      <a:pPr algn="ctr"/>
                      <a:r>
                        <a:rPr kumimoji="1" lang="en-US" altLang="ja-JP" sz="1400" dirty="0">
                          <a:solidFill>
                            <a:srgbClr val="000000"/>
                          </a:solidFill>
                          <a:latin typeface="HGMaruGothicMPRO" panose="020F0600000000000000" pitchFamily="34" charset="-128"/>
                          <a:ea typeface="HGMaruGothicMPRO" panose="020F0600000000000000" pitchFamily="34" charset="-128"/>
                          <a:cs typeface="HG丸ｺﾞｼｯｸM-PRO"/>
                        </a:rPr>
                        <a:t>stage2 </a:t>
                      </a:r>
                      <a:r>
                        <a:rPr kumimoji="1" lang="en-US" altLang="ja-JP" sz="1200" dirty="0">
                          <a:solidFill>
                            <a:srgbClr val="000000"/>
                          </a:solidFill>
                          <a:latin typeface="HGMaruGothicMPRO" panose="020F0600000000000000" pitchFamily="34" charset="-128"/>
                          <a:ea typeface="HGMaruGothicMPRO" panose="020F0600000000000000" pitchFamily="34" charset="-128"/>
                          <a:cs typeface="HG丸ｺﾞｼｯｸM-PRO"/>
                        </a:rPr>
                        <a:t>%TST</a:t>
                      </a:r>
                      <a:endParaRPr kumimoji="1" lang="ja-JP" altLang="en-US" sz="1200" dirty="0">
                        <a:solidFill>
                          <a:srgbClr val="000000"/>
                        </a:solidFill>
                        <a:latin typeface="HGMaruGothicMPRO" panose="020F0600000000000000" pitchFamily="34" charset="-128"/>
                        <a:ea typeface="HGMaruGothicMPRO" panose="020F0600000000000000" pitchFamily="34" charset="-128"/>
                        <a:cs typeface="HG丸ｺﾞｼｯｸM-PRO"/>
                      </a:endParaRPr>
                    </a:p>
                  </a:txBody>
                  <a:tcPr marL="60960" marR="60960" marT="30480" marB="30480" anchor="ctr">
                    <a:lnR w="19050" cap="flat" cmpd="sng" algn="ctr">
                      <a:solidFill>
                        <a:srgbClr val="00CC99"/>
                      </a:solidFill>
                      <a:prstDash val="solid"/>
                      <a:round/>
                      <a:headEnd type="none" w="med" len="med"/>
                      <a:tailEnd type="none" w="med" len="med"/>
                    </a:lnR>
                  </a:tcPr>
                </a:tc>
                <a:tc>
                  <a:txBody>
                    <a:bodyPr/>
                    <a:lstStyle/>
                    <a:p>
                      <a:pPr algn="ctr"/>
                      <a:endParaRPr kumimoji="1" lang="ja-JP" altLang="en-US" sz="1400" b="0" i="0" dirty="0">
                        <a:solidFill>
                          <a:srgbClr val="000000"/>
                        </a:solidFill>
                        <a:latin typeface="HGMaruGothicMPRO" panose="020F0600000000000000" pitchFamily="34" charset="-128"/>
                        <a:ea typeface="HGMaruGothicMPRO" panose="020F0600000000000000" pitchFamily="34" charset="-128"/>
                        <a:cs typeface="Arial"/>
                      </a:endParaRPr>
                    </a:p>
                  </a:txBody>
                  <a:tcPr marL="60960" marR="60960" marT="30480" marB="30480" anchor="ctr">
                    <a:lnL w="19050" cap="flat" cmpd="sng" algn="ctr">
                      <a:solidFill>
                        <a:srgbClr val="00CC99"/>
                      </a:solidFill>
                      <a:prstDash val="solid"/>
                      <a:round/>
                      <a:headEnd type="none" w="med" len="med"/>
                      <a:tailEnd type="none" w="med" len="med"/>
                    </a:lnL>
                    <a:lnR w="19050" cap="flat" cmpd="sng" algn="ctr">
                      <a:solidFill>
                        <a:srgbClr val="00CC99"/>
                      </a:solidFill>
                      <a:prstDash val="sysDashDot"/>
                      <a:round/>
                      <a:headEnd type="none" w="med" len="med"/>
                      <a:tailEnd type="none" w="med" len="med"/>
                    </a:lnR>
                  </a:tcPr>
                </a:tc>
                <a:extLst>
                  <a:ext uri="{0D108BD9-81ED-4DB2-BD59-A6C34878D82A}">
                    <a16:rowId xmlns:a16="http://schemas.microsoft.com/office/drawing/2014/main" val="10005"/>
                  </a:ext>
                </a:extLst>
              </a:tr>
              <a:tr h="278130">
                <a:tc>
                  <a:txBody>
                    <a:bodyPr/>
                    <a:lstStyle/>
                    <a:p>
                      <a:pPr algn="ctr"/>
                      <a:r>
                        <a:rPr kumimoji="1" lang="en-US" altLang="ja-JP" sz="1400" dirty="0">
                          <a:solidFill>
                            <a:srgbClr val="000000"/>
                          </a:solidFill>
                          <a:latin typeface="HGMaruGothicMPRO" panose="020F0600000000000000" pitchFamily="34" charset="-128"/>
                          <a:ea typeface="HGMaruGothicMPRO" panose="020F0600000000000000" pitchFamily="34" charset="-128"/>
                          <a:cs typeface="HG丸ｺﾞｼｯｸM-PRO"/>
                        </a:rPr>
                        <a:t>Stage3 </a:t>
                      </a:r>
                      <a:r>
                        <a:rPr kumimoji="1" lang="en-US" altLang="ja-JP" sz="1200" dirty="0">
                          <a:solidFill>
                            <a:srgbClr val="000000"/>
                          </a:solidFill>
                          <a:latin typeface="HGMaruGothicMPRO" panose="020F0600000000000000" pitchFamily="34" charset="-128"/>
                          <a:ea typeface="HGMaruGothicMPRO" panose="020F0600000000000000" pitchFamily="34" charset="-128"/>
                          <a:cs typeface="HG丸ｺﾞｼｯｸM-PRO"/>
                        </a:rPr>
                        <a:t>%TST</a:t>
                      </a:r>
                      <a:endParaRPr kumimoji="1" lang="ja-JP" altLang="en-US" sz="1200" dirty="0">
                        <a:solidFill>
                          <a:srgbClr val="000000"/>
                        </a:solidFill>
                        <a:latin typeface="HGMaruGothicMPRO" panose="020F0600000000000000" pitchFamily="34" charset="-128"/>
                        <a:ea typeface="HGMaruGothicMPRO" panose="020F0600000000000000" pitchFamily="34" charset="-128"/>
                        <a:cs typeface="HG丸ｺﾞｼｯｸM-PRO"/>
                      </a:endParaRPr>
                    </a:p>
                  </a:txBody>
                  <a:tcPr marL="60960" marR="60960" marT="30480" marB="30480" anchor="ctr">
                    <a:lnR w="19050" cap="flat" cmpd="sng" algn="ctr">
                      <a:solidFill>
                        <a:srgbClr val="00CC99"/>
                      </a:solidFill>
                      <a:prstDash val="solid"/>
                      <a:round/>
                      <a:headEnd type="none" w="med" len="med"/>
                      <a:tailEnd type="none" w="med" len="med"/>
                    </a:lnR>
                  </a:tcPr>
                </a:tc>
                <a:tc>
                  <a:txBody>
                    <a:bodyPr/>
                    <a:lstStyle/>
                    <a:p>
                      <a:pPr algn="ctr"/>
                      <a:endParaRPr kumimoji="1" lang="ja-JP" altLang="en-US" sz="1400" b="0" i="0" dirty="0">
                        <a:solidFill>
                          <a:srgbClr val="000000"/>
                        </a:solidFill>
                        <a:latin typeface="HGMaruGothicMPRO" panose="020F0600000000000000" pitchFamily="34" charset="-128"/>
                        <a:ea typeface="HGMaruGothicMPRO" panose="020F0600000000000000" pitchFamily="34" charset="-128"/>
                        <a:cs typeface="Arial"/>
                      </a:endParaRPr>
                    </a:p>
                  </a:txBody>
                  <a:tcPr marL="60960" marR="60960" marT="30480" marB="30480" anchor="ctr">
                    <a:lnL w="19050" cap="flat" cmpd="sng" algn="ctr">
                      <a:solidFill>
                        <a:srgbClr val="00CC99"/>
                      </a:solidFill>
                      <a:prstDash val="solid"/>
                      <a:round/>
                      <a:headEnd type="none" w="med" len="med"/>
                      <a:tailEnd type="none" w="med" len="med"/>
                    </a:lnL>
                    <a:lnR w="19050" cap="flat" cmpd="sng" algn="ctr">
                      <a:solidFill>
                        <a:srgbClr val="00CC99"/>
                      </a:solidFill>
                      <a:prstDash val="sysDashDot"/>
                      <a:round/>
                      <a:headEnd type="none" w="med" len="med"/>
                      <a:tailEnd type="none" w="med" len="med"/>
                    </a:lnR>
                  </a:tcPr>
                </a:tc>
                <a:extLst>
                  <a:ext uri="{0D108BD9-81ED-4DB2-BD59-A6C34878D82A}">
                    <a16:rowId xmlns:a16="http://schemas.microsoft.com/office/drawing/2014/main" val="10006"/>
                  </a:ext>
                </a:extLst>
              </a:tr>
              <a:tr h="396240">
                <a:tc>
                  <a:txBody>
                    <a:bodyPr/>
                    <a:lstStyle/>
                    <a:p>
                      <a:pPr algn="ctr"/>
                      <a:r>
                        <a:rPr kumimoji="1" lang="en-US" altLang="ja-JP" sz="1400" dirty="0">
                          <a:solidFill>
                            <a:srgbClr val="000000"/>
                          </a:solidFill>
                          <a:latin typeface="HGMaruGothicMPRO" panose="020F0600000000000000" pitchFamily="34" charset="-128"/>
                          <a:ea typeface="HGMaruGothicMPRO" panose="020F0600000000000000" pitchFamily="34" charset="-128"/>
                          <a:cs typeface="HG丸ｺﾞｼｯｸM-PRO"/>
                        </a:rPr>
                        <a:t>AHI</a:t>
                      </a:r>
                      <a:r>
                        <a:rPr kumimoji="1" lang="ja-JP" altLang="en-US" sz="1100" dirty="0">
                          <a:solidFill>
                            <a:srgbClr val="000000"/>
                          </a:solidFill>
                          <a:latin typeface="HGMaruGothicMPRO" panose="020F0600000000000000" pitchFamily="34" charset="-128"/>
                          <a:ea typeface="HGMaruGothicMPRO" panose="020F0600000000000000" pitchFamily="34" charset="-128"/>
                          <a:cs typeface="HG丸ｺﾞｼｯｸM-PRO"/>
                        </a:rPr>
                        <a:t>（</a:t>
                      </a:r>
                      <a:r>
                        <a:rPr kumimoji="1" lang="en-US" altLang="ja-JP" sz="1100" dirty="0" err="1">
                          <a:solidFill>
                            <a:srgbClr val="000000"/>
                          </a:solidFill>
                          <a:latin typeface="HGMaruGothicMPRO" panose="020F0600000000000000" pitchFamily="34" charset="-128"/>
                          <a:ea typeface="HGMaruGothicMPRO" panose="020F0600000000000000" pitchFamily="34" charset="-128"/>
                          <a:cs typeface="HG丸ｺﾞｼｯｸM-PRO"/>
                        </a:rPr>
                        <a:t>hr</a:t>
                      </a:r>
                      <a:r>
                        <a:rPr kumimoji="1" lang="ja-JP" altLang="en-US" sz="1100" dirty="0">
                          <a:solidFill>
                            <a:srgbClr val="000000"/>
                          </a:solidFill>
                          <a:latin typeface="HGMaruGothicMPRO" panose="020F0600000000000000" pitchFamily="34" charset="-128"/>
                          <a:ea typeface="HGMaruGothicMPRO" panose="020F0600000000000000" pitchFamily="34" charset="-128"/>
                          <a:cs typeface="HG丸ｺﾞｼｯｸM-PRO"/>
                        </a:rPr>
                        <a:t>）</a:t>
                      </a:r>
                    </a:p>
                  </a:txBody>
                  <a:tcPr marL="60960" marR="60960" marT="30480" marB="30480" anchor="ctr">
                    <a:lnR w="19050" cap="flat" cmpd="sng" algn="ctr">
                      <a:solidFill>
                        <a:srgbClr val="00CC99"/>
                      </a:solidFill>
                      <a:prstDash val="solid"/>
                      <a:round/>
                      <a:headEnd type="none" w="med" len="med"/>
                      <a:tailEnd type="none" w="med" len="med"/>
                    </a:lnR>
                  </a:tcPr>
                </a:tc>
                <a:tc>
                  <a:txBody>
                    <a:bodyPr/>
                    <a:lstStyle/>
                    <a:p>
                      <a:pPr algn="ctr"/>
                      <a:r>
                        <a:rPr kumimoji="1" lang="en-US" altLang="ja-JP" sz="1200" b="0" i="0" dirty="0">
                          <a:solidFill>
                            <a:srgbClr val="000000"/>
                          </a:solidFill>
                          <a:latin typeface="HGMaruGothicMPRO" panose="020F0600000000000000" pitchFamily="34" charset="-128"/>
                          <a:ea typeface="HGMaruGothicMPRO" panose="020F0600000000000000" pitchFamily="34" charset="-128"/>
                          <a:cs typeface="Arial"/>
                        </a:rPr>
                        <a:t> (AI, HI )</a:t>
                      </a:r>
                    </a:p>
                    <a:p>
                      <a:pPr algn="ctr"/>
                      <a:r>
                        <a:rPr kumimoji="1" lang="en-US" altLang="ja-JP" sz="1000" b="0" i="0" dirty="0">
                          <a:solidFill>
                            <a:srgbClr val="000000"/>
                          </a:solidFill>
                          <a:latin typeface="HGMaruGothicMPRO" panose="020F0600000000000000" pitchFamily="34" charset="-128"/>
                          <a:ea typeface="HGMaruGothicMPRO" panose="020F0600000000000000" pitchFamily="34" charset="-128"/>
                          <a:cs typeface="Arial"/>
                        </a:rPr>
                        <a:t>central apnea /</a:t>
                      </a:r>
                      <a:r>
                        <a:rPr kumimoji="1" lang="en-US" altLang="ja-JP" sz="1000" b="0" i="0" dirty="0" err="1">
                          <a:solidFill>
                            <a:srgbClr val="000000"/>
                          </a:solidFill>
                          <a:latin typeface="HGMaruGothicMPRO" panose="020F0600000000000000" pitchFamily="34" charset="-128"/>
                          <a:ea typeface="HGMaruGothicMPRO" panose="020F0600000000000000" pitchFamily="34" charset="-128"/>
                          <a:cs typeface="Arial"/>
                        </a:rPr>
                        <a:t>hr</a:t>
                      </a:r>
                      <a:endParaRPr kumimoji="1" lang="ja-JP" altLang="en-US" sz="1000" b="0" i="0" dirty="0">
                        <a:solidFill>
                          <a:srgbClr val="000000"/>
                        </a:solidFill>
                        <a:latin typeface="HGMaruGothicMPRO" panose="020F0600000000000000" pitchFamily="34" charset="-128"/>
                        <a:ea typeface="HGMaruGothicMPRO" panose="020F0600000000000000" pitchFamily="34" charset="-128"/>
                        <a:cs typeface="Arial"/>
                      </a:endParaRPr>
                    </a:p>
                  </a:txBody>
                  <a:tcPr marL="60960" marR="60960" marT="30480" marB="30480" anchor="ctr">
                    <a:lnL w="19050" cap="flat" cmpd="sng" algn="ctr">
                      <a:solidFill>
                        <a:srgbClr val="00CC99"/>
                      </a:solidFill>
                      <a:prstDash val="solid"/>
                      <a:round/>
                      <a:headEnd type="none" w="med" len="med"/>
                      <a:tailEnd type="none" w="med" len="med"/>
                    </a:lnL>
                    <a:lnR w="19050" cap="flat" cmpd="sng" algn="ctr">
                      <a:solidFill>
                        <a:srgbClr val="00CC99"/>
                      </a:solidFill>
                      <a:prstDash val="sysDashDot"/>
                      <a:round/>
                      <a:headEnd type="none" w="med" len="med"/>
                      <a:tailEnd type="none" w="med" len="med"/>
                    </a:lnR>
                  </a:tcPr>
                </a:tc>
                <a:extLst>
                  <a:ext uri="{0D108BD9-81ED-4DB2-BD59-A6C34878D82A}">
                    <a16:rowId xmlns:a16="http://schemas.microsoft.com/office/drawing/2014/main" val="10007"/>
                  </a:ext>
                </a:extLst>
              </a:tr>
              <a:tr h="278130">
                <a:tc>
                  <a:txBody>
                    <a:bodyPr/>
                    <a:lstStyle/>
                    <a:p>
                      <a:pPr algn="ctr"/>
                      <a:r>
                        <a:rPr kumimoji="1" lang="en-US" altLang="ja-JP" sz="1400" dirty="0">
                          <a:solidFill>
                            <a:srgbClr val="000000"/>
                          </a:solidFill>
                          <a:latin typeface="HGMaruGothicMPRO" panose="020F0600000000000000" pitchFamily="34" charset="-128"/>
                          <a:ea typeface="HGMaruGothicMPRO" panose="020F0600000000000000" pitchFamily="34" charset="-128"/>
                          <a:cs typeface="HG丸ｺﾞｼｯｸM-PRO"/>
                        </a:rPr>
                        <a:t>Arousal index</a:t>
                      </a:r>
                      <a:endParaRPr kumimoji="1" lang="ja-JP" altLang="en-US" sz="1400" dirty="0">
                        <a:solidFill>
                          <a:srgbClr val="000000"/>
                        </a:solidFill>
                        <a:latin typeface="HGMaruGothicMPRO" panose="020F0600000000000000" pitchFamily="34" charset="-128"/>
                        <a:ea typeface="HGMaruGothicMPRO" panose="020F0600000000000000" pitchFamily="34" charset="-128"/>
                        <a:cs typeface="HG丸ｺﾞｼｯｸM-PRO"/>
                      </a:endParaRPr>
                    </a:p>
                  </a:txBody>
                  <a:tcPr marL="60960" marR="60960" marT="30480" marB="30480" anchor="ctr">
                    <a:lnR w="19050" cap="flat" cmpd="sng" algn="ctr">
                      <a:solidFill>
                        <a:srgbClr val="00CC99"/>
                      </a:solidFill>
                      <a:prstDash val="solid"/>
                      <a:round/>
                      <a:headEnd type="none" w="med" len="med"/>
                      <a:tailEnd type="none" w="med" len="med"/>
                    </a:lnR>
                  </a:tcPr>
                </a:tc>
                <a:tc>
                  <a:txBody>
                    <a:bodyPr/>
                    <a:lstStyle/>
                    <a:p>
                      <a:pPr algn="ctr"/>
                      <a:endParaRPr kumimoji="1" lang="ja-JP" altLang="en-US" sz="1400" b="0" i="0" dirty="0">
                        <a:solidFill>
                          <a:srgbClr val="000000"/>
                        </a:solidFill>
                        <a:latin typeface="HGMaruGothicMPRO" panose="020F0600000000000000" pitchFamily="34" charset="-128"/>
                        <a:ea typeface="HGMaruGothicMPRO" panose="020F0600000000000000" pitchFamily="34" charset="-128"/>
                        <a:cs typeface="Arial"/>
                      </a:endParaRPr>
                    </a:p>
                  </a:txBody>
                  <a:tcPr marL="60960" marR="60960" marT="30480" marB="30480" anchor="ctr">
                    <a:lnL w="19050" cap="flat" cmpd="sng" algn="ctr">
                      <a:solidFill>
                        <a:srgbClr val="00CC99"/>
                      </a:solidFill>
                      <a:prstDash val="solid"/>
                      <a:round/>
                      <a:headEnd type="none" w="med" len="med"/>
                      <a:tailEnd type="none" w="med" len="med"/>
                    </a:lnL>
                    <a:lnR w="19050" cap="flat" cmpd="sng" algn="ctr">
                      <a:solidFill>
                        <a:srgbClr val="00CC99"/>
                      </a:solidFill>
                      <a:prstDash val="sysDashDot"/>
                      <a:round/>
                      <a:headEnd type="none" w="med" len="med"/>
                      <a:tailEnd type="none" w="med" len="med"/>
                    </a:lnR>
                  </a:tcPr>
                </a:tc>
                <a:extLst>
                  <a:ext uri="{0D108BD9-81ED-4DB2-BD59-A6C34878D82A}">
                    <a16:rowId xmlns:a16="http://schemas.microsoft.com/office/drawing/2014/main" val="10008"/>
                  </a:ext>
                </a:extLst>
              </a:tr>
              <a:tr h="278130">
                <a:tc>
                  <a:txBody>
                    <a:bodyPr/>
                    <a:lstStyle/>
                    <a:p>
                      <a:pPr algn="ctr"/>
                      <a:r>
                        <a:rPr kumimoji="1" lang="en-US" altLang="ja-JP" sz="1400" dirty="0">
                          <a:solidFill>
                            <a:srgbClr val="000000"/>
                          </a:solidFill>
                          <a:latin typeface="HGMaruGothicMPRO" panose="020F0600000000000000" pitchFamily="34" charset="-128"/>
                          <a:ea typeface="HGMaruGothicMPRO" panose="020F0600000000000000" pitchFamily="34" charset="-128"/>
                          <a:cs typeface="HG丸ｺﾞｼｯｸM-PRO"/>
                        </a:rPr>
                        <a:t>ODI 3% </a:t>
                      </a:r>
                      <a:r>
                        <a:rPr kumimoji="1" lang="en-US" altLang="ja-JP" sz="1100" dirty="0">
                          <a:solidFill>
                            <a:srgbClr val="000000"/>
                          </a:solidFill>
                          <a:latin typeface="HGMaruGothicMPRO" panose="020F0600000000000000" pitchFamily="34" charset="-128"/>
                          <a:ea typeface="HGMaruGothicMPRO" panose="020F0600000000000000" pitchFamily="34" charset="-128"/>
                          <a:cs typeface="HG丸ｺﾞｼｯｸM-PRO"/>
                        </a:rPr>
                        <a:t>(</a:t>
                      </a:r>
                      <a:r>
                        <a:rPr kumimoji="1" lang="en-US" altLang="ja-JP" sz="1100" dirty="0" err="1">
                          <a:solidFill>
                            <a:srgbClr val="000000"/>
                          </a:solidFill>
                          <a:latin typeface="HGMaruGothicMPRO" panose="020F0600000000000000" pitchFamily="34" charset="-128"/>
                          <a:ea typeface="HGMaruGothicMPRO" panose="020F0600000000000000" pitchFamily="34" charset="-128"/>
                          <a:cs typeface="HG丸ｺﾞｼｯｸM-PRO"/>
                        </a:rPr>
                        <a:t>hr</a:t>
                      </a:r>
                      <a:r>
                        <a:rPr kumimoji="1" lang="en-US" altLang="ja-JP" sz="1100" dirty="0">
                          <a:solidFill>
                            <a:srgbClr val="000000"/>
                          </a:solidFill>
                          <a:latin typeface="HGMaruGothicMPRO" panose="020F0600000000000000" pitchFamily="34" charset="-128"/>
                          <a:ea typeface="HGMaruGothicMPRO" panose="020F0600000000000000" pitchFamily="34" charset="-128"/>
                          <a:cs typeface="HG丸ｺﾞｼｯｸM-PRO"/>
                        </a:rPr>
                        <a:t>)</a:t>
                      </a:r>
                      <a:endParaRPr kumimoji="1" lang="ja-JP" altLang="en-US" sz="1100" dirty="0">
                        <a:solidFill>
                          <a:srgbClr val="000000"/>
                        </a:solidFill>
                        <a:latin typeface="HGMaruGothicMPRO" panose="020F0600000000000000" pitchFamily="34" charset="-128"/>
                        <a:ea typeface="HGMaruGothicMPRO" panose="020F0600000000000000" pitchFamily="34" charset="-128"/>
                        <a:cs typeface="HG丸ｺﾞｼｯｸM-PRO"/>
                      </a:endParaRPr>
                    </a:p>
                  </a:txBody>
                  <a:tcPr marL="60960" marR="60960" marT="30480" marB="30480" anchor="ctr">
                    <a:lnR w="19050" cap="flat" cmpd="sng" algn="ctr">
                      <a:solidFill>
                        <a:srgbClr val="00CC99"/>
                      </a:solidFill>
                      <a:prstDash val="solid"/>
                      <a:round/>
                      <a:headEnd type="none" w="med" len="med"/>
                      <a:tailEnd type="none" w="med" len="med"/>
                    </a:lnR>
                  </a:tcPr>
                </a:tc>
                <a:tc>
                  <a:txBody>
                    <a:bodyPr/>
                    <a:lstStyle/>
                    <a:p>
                      <a:pPr algn="ctr"/>
                      <a:endParaRPr kumimoji="1" lang="ja-JP" altLang="en-US" sz="1400" b="0" i="0" dirty="0">
                        <a:solidFill>
                          <a:srgbClr val="000000"/>
                        </a:solidFill>
                        <a:latin typeface="HGMaruGothicMPRO" panose="020F0600000000000000" pitchFamily="34" charset="-128"/>
                        <a:ea typeface="HGMaruGothicMPRO" panose="020F0600000000000000" pitchFamily="34" charset="-128"/>
                        <a:cs typeface="Arial"/>
                      </a:endParaRPr>
                    </a:p>
                  </a:txBody>
                  <a:tcPr marL="60960" marR="60960" marT="30480" marB="30480" anchor="ctr">
                    <a:lnL w="19050" cap="flat" cmpd="sng" algn="ctr">
                      <a:solidFill>
                        <a:srgbClr val="00CC99"/>
                      </a:solidFill>
                      <a:prstDash val="solid"/>
                      <a:round/>
                      <a:headEnd type="none" w="med" len="med"/>
                      <a:tailEnd type="none" w="med" len="med"/>
                    </a:lnL>
                    <a:lnR w="19050" cap="flat" cmpd="sng" algn="ctr">
                      <a:solidFill>
                        <a:srgbClr val="00CC99"/>
                      </a:solidFill>
                      <a:prstDash val="sysDashDot"/>
                      <a:round/>
                      <a:headEnd type="none" w="med" len="med"/>
                      <a:tailEnd type="none" w="med" len="med"/>
                    </a:lnR>
                  </a:tcPr>
                </a:tc>
                <a:extLst>
                  <a:ext uri="{0D108BD9-81ED-4DB2-BD59-A6C34878D82A}">
                    <a16:rowId xmlns:a16="http://schemas.microsoft.com/office/drawing/2014/main" val="10009"/>
                  </a:ext>
                </a:extLst>
              </a:tr>
              <a:tr h="278130">
                <a:tc>
                  <a:txBody>
                    <a:bodyPr/>
                    <a:lstStyle/>
                    <a:p>
                      <a:pPr algn="ctr"/>
                      <a:r>
                        <a:rPr kumimoji="1" lang="en-US" altLang="ja-JP" sz="1400" dirty="0">
                          <a:solidFill>
                            <a:srgbClr val="000000"/>
                          </a:solidFill>
                          <a:latin typeface="HGMaruGothicMPRO" panose="020F0600000000000000" pitchFamily="34" charset="-128"/>
                          <a:ea typeface="HGMaruGothicMPRO" panose="020F0600000000000000" pitchFamily="34" charset="-128"/>
                          <a:cs typeface="HG丸ｺﾞｼｯｸM-PRO"/>
                        </a:rPr>
                        <a:t>lowest SpO</a:t>
                      </a:r>
                      <a:r>
                        <a:rPr kumimoji="1" lang="en-US" altLang="ja-JP" sz="1400" baseline="-25000" dirty="0">
                          <a:solidFill>
                            <a:srgbClr val="000000"/>
                          </a:solidFill>
                          <a:latin typeface="HGMaruGothicMPRO" panose="020F0600000000000000" pitchFamily="34" charset="-128"/>
                          <a:ea typeface="HGMaruGothicMPRO" panose="020F0600000000000000" pitchFamily="34" charset="-128"/>
                          <a:cs typeface="HG丸ｺﾞｼｯｸM-PRO"/>
                        </a:rPr>
                        <a:t>2</a:t>
                      </a:r>
                      <a:r>
                        <a:rPr kumimoji="1" lang="ja-JP" altLang="en-US" sz="1100" baseline="0">
                          <a:solidFill>
                            <a:srgbClr val="000000"/>
                          </a:solidFill>
                          <a:latin typeface="HGMaruGothicMPRO" panose="020F0600000000000000" pitchFamily="34" charset="-128"/>
                          <a:ea typeface="HGMaruGothicMPRO" panose="020F0600000000000000" pitchFamily="34" charset="-128"/>
                          <a:cs typeface="HG丸ｺﾞｼｯｸM-PRO"/>
                        </a:rPr>
                        <a:t>（</a:t>
                      </a:r>
                      <a:r>
                        <a:rPr kumimoji="1" lang="en-US" altLang="ja-JP" sz="1100" baseline="0" dirty="0">
                          <a:solidFill>
                            <a:srgbClr val="000000"/>
                          </a:solidFill>
                          <a:latin typeface="HGMaruGothicMPRO" panose="020F0600000000000000" pitchFamily="34" charset="-128"/>
                          <a:ea typeface="HGMaruGothicMPRO" panose="020F0600000000000000" pitchFamily="34" charset="-128"/>
                          <a:cs typeface="HG丸ｺﾞｼｯｸM-PRO"/>
                        </a:rPr>
                        <a:t>%</a:t>
                      </a:r>
                      <a:r>
                        <a:rPr kumimoji="1" lang="ja-JP" altLang="en-US" sz="1100" baseline="0" dirty="0">
                          <a:solidFill>
                            <a:srgbClr val="000000"/>
                          </a:solidFill>
                          <a:latin typeface="HGMaruGothicMPRO" panose="020F0600000000000000" pitchFamily="34" charset="-128"/>
                          <a:ea typeface="HGMaruGothicMPRO" panose="020F0600000000000000" pitchFamily="34" charset="-128"/>
                          <a:cs typeface="HG丸ｺﾞｼｯｸM-PRO"/>
                        </a:rPr>
                        <a:t>）</a:t>
                      </a:r>
                    </a:p>
                  </a:txBody>
                  <a:tcPr marL="60960" marR="60960" marT="30480" marB="30480" anchor="ctr">
                    <a:lnR w="19050" cap="flat" cmpd="sng" algn="ctr">
                      <a:solidFill>
                        <a:srgbClr val="00CC99"/>
                      </a:solidFill>
                      <a:prstDash val="solid"/>
                      <a:round/>
                      <a:headEnd type="none" w="med" len="med"/>
                      <a:tailEnd type="none" w="med" len="med"/>
                    </a:lnR>
                  </a:tcPr>
                </a:tc>
                <a:tc>
                  <a:txBody>
                    <a:bodyPr/>
                    <a:lstStyle/>
                    <a:p>
                      <a:pPr algn="ctr"/>
                      <a:endParaRPr kumimoji="1" lang="ja-JP" altLang="en-US" sz="1400" b="0" i="0" dirty="0">
                        <a:solidFill>
                          <a:srgbClr val="000000"/>
                        </a:solidFill>
                        <a:latin typeface="HGMaruGothicMPRO" panose="020F0600000000000000" pitchFamily="34" charset="-128"/>
                        <a:ea typeface="HGMaruGothicMPRO" panose="020F0600000000000000" pitchFamily="34" charset="-128"/>
                        <a:cs typeface="Arial"/>
                      </a:endParaRPr>
                    </a:p>
                  </a:txBody>
                  <a:tcPr marL="60960" marR="60960" marT="30480" marB="30480" anchor="ctr">
                    <a:lnL w="19050" cap="flat" cmpd="sng" algn="ctr">
                      <a:solidFill>
                        <a:srgbClr val="00CC99"/>
                      </a:solidFill>
                      <a:prstDash val="solid"/>
                      <a:round/>
                      <a:headEnd type="none" w="med" len="med"/>
                      <a:tailEnd type="none" w="med" len="med"/>
                    </a:lnL>
                    <a:lnR w="19050" cap="flat" cmpd="sng" algn="ctr">
                      <a:solidFill>
                        <a:srgbClr val="00CC99"/>
                      </a:solidFill>
                      <a:prstDash val="sysDashDot"/>
                      <a:round/>
                      <a:headEnd type="none" w="med" len="med"/>
                      <a:tailEnd type="none" w="med" len="med"/>
                    </a:lnR>
                  </a:tcPr>
                </a:tc>
                <a:extLst>
                  <a:ext uri="{0D108BD9-81ED-4DB2-BD59-A6C34878D82A}">
                    <a16:rowId xmlns:a16="http://schemas.microsoft.com/office/drawing/2014/main" val="10010"/>
                  </a:ext>
                </a:extLst>
              </a:tr>
              <a:tr h="278130">
                <a:tc>
                  <a:txBody>
                    <a:bodyPr/>
                    <a:lstStyle/>
                    <a:p>
                      <a:pPr algn="ctr"/>
                      <a:r>
                        <a:rPr kumimoji="1" lang="en-US" altLang="ja-JP" sz="1400" dirty="0">
                          <a:solidFill>
                            <a:srgbClr val="000000"/>
                          </a:solidFill>
                          <a:latin typeface="HGMaruGothicMPRO" panose="020F0600000000000000" pitchFamily="34" charset="-128"/>
                          <a:ea typeface="HGMaruGothicMPRO" panose="020F0600000000000000" pitchFamily="34" charset="-128"/>
                          <a:cs typeface="HG丸ｺﾞｼｯｸM-PRO"/>
                        </a:rPr>
                        <a:t>AHI supine</a:t>
                      </a:r>
                    </a:p>
                  </a:txBody>
                  <a:tcPr marL="60960" marR="60960" marT="30480" marB="30480" anchor="ctr">
                    <a:lnR w="19050" cap="flat" cmpd="sng" algn="ctr">
                      <a:solidFill>
                        <a:srgbClr val="00CC99"/>
                      </a:solidFill>
                      <a:prstDash val="solid"/>
                      <a:round/>
                      <a:headEnd type="none" w="med" len="med"/>
                      <a:tailEnd type="none" w="med" len="med"/>
                    </a:lnR>
                  </a:tcPr>
                </a:tc>
                <a:tc>
                  <a:txBody>
                    <a:bodyPr/>
                    <a:lstStyle/>
                    <a:p>
                      <a:pPr algn="ctr"/>
                      <a:r>
                        <a:rPr kumimoji="1" lang="en-US" altLang="ja-JP" sz="1200" b="0" i="0" dirty="0">
                          <a:solidFill>
                            <a:srgbClr val="000000"/>
                          </a:solidFill>
                          <a:latin typeface="HGMaruGothicMPRO" panose="020F0600000000000000" pitchFamily="34" charset="-128"/>
                          <a:ea typeface="HGMaruGothicMPRO" panose="020F0600000000000000" pitchFamily="34" charset="-128"/>
                          <a:cs typeface="Arial"/>
                        </a:rPr>
                        <a:t>min AHI </a:t>
                      </a:r>
                      <a:endParaRPr kumimoji="1" lang="ja-JP" altLang="en-US" sz="1200" b="0" i="0" dirty="0">
                        <a:solidFill>
                          <a:srgbClr val="000000"/>
                        </a:solidFill>
                        <a:latin typeface="HGMaruGothicMPRO" panose="020F0600000000000000" pitchFamily="34" charset="-128"/>
                        <a:ea typeface="HGMaruGothicMPRO" panose="020F0600000000000000" pitchFamily="34" charset="-128"/>
                        <a:cs typeface="Arial"/>
                      </a:endParaRPr>
                    </a:p>
                  </a:txBody>
                  <a:tcPr marL="60960" marR="60960" marT="30480" marB="30480" anchor="ctr">
                    <a:lnL w="19050" cap="flat" cmpd="sng" algn="ctr">
                      <a:solidFill>
                        <a:srgbClr val="00CC99"/>
                      </a:solidFill>
                      <a:prstDash val="solid"/>
                      <a:round/>
                      <a:headEnd type="none" w="med" len="med"/>
                      <a:tailEnd type="none" w="med" len="med"/>
                    </a:lnL>
                    <a:lnR w="19050" cap="flat" cmpd="sng" algn="ctr">
                      <a:solidFill>
                        <a:srgbClr val="00CC99"/>
                      </a:solidFill>
                      <a:prstDash val="sysDashDot"/>
                      <a:round/>
                      <a:headEnd type="none" w="med" len="med"/>
                      <a:tailEnd type="none" w="med" len="med"/>
                    </a:lnR>
                  </a:tcPr>
                </a:tc>
                <a:extLst>
                  <a:ext uri="{0D108BD9-81ED-4DB2-BD59-A6C34878D82A}">
                    <a16:rowId xmlns:a16="http://schemas.microsoft.com/office/drawing/2014/main" val="10011"/>
                  </a:ext>
                </a:extLst>
              </a:tr>
              <a:tr h="278130">
                <a:tc>
                  <a:txBody>
                    <a:bodyPr/>
                    <a:lstStyle/>
                    <a:p>
                      <a:pPr algn="ctr"/>
                      <a:r>
                        <a:rPr kumimoji="1" lang="en-US" altLang="ja-JP" sz="1300" dirty="0">
                          <a:solidFill>
                            <a:srgbClr val="000000"/>
                          </a:solidFill>
                          <a:latin typeface="HGMaruGothicMPRO" panose="020F0600000000000000" pitchFamily="34" charset="-128"/>
                          <a:ea typeface="HGMaruGothicMPRO" panose="020F0600000000000000" pitchFamily="34" charset="-128"/>
                          <a:cs typeface="HG丸ｺﾞｼｯｸM-PRO"/>
                        </a:rPr>
                        <a:t>sleep latency</a:t>
                      </a:r>
                      <a:r>
                        <a:rPr kumimoji="1" lang="ja-JP" altLang="en-US" sz="1100">
                          <a:solidFill>
                            <a:srgbClr val="000000"/>
                          </a:solidFill>
                          <a:latin typeface="HGMaruGothicMPRO" panose="020F0600000000000000" pitchFamily="34" charset="-128"/>
                          <a:ea typeface="HGMaruGothicMPRO" panose="020F0600000000000000" pitchFamily="34" charset="-128"/>
                          <a:cs typeface="HG丸ｺﾞｼｯｸM-PRO"/>
                        </a:rPr>
                        <a:t>（</a:t>
                      </a:r>
                      <a:r>
                        <a:rPr kumimoji="1" lang="en-US" altLang="ja-JP" sz="1100" dirty="0">
                          <a:solidFill>
                            <a:srgbClr val="000000"/>
                          </a:solidFill>
                          <a:latin typeface="HGMaruGothicMPRO" panose="020F0600000000000000" pitchFamily="34" charset="-128"/>
                          <a:ea typeface="HGMaruGothicMPRO" panose="020F0600000000000000" pitchFamily="34" charset="-128"/>
                          <a:cs typeface="HG丸ｺﾞｼｯｸM-PRO"/>
                        </a:rPr>
                        <a:t>min</a:t>
                      </a:r>
                      <a:r>
                        <a:rPr kumimoji="1" lang="ja-JP" altLang="en-US" sz="1100">
                          <a:solidFill>
                            <a:srgbClr val="000000"/>
                          </a:solidFill>
                          <a:latin typeface="HGMaruGothicMPRO" panose="020F0600000000000000" pitchFamily="34" charset="-128"/>
                          <a:ea typeface="HGMaruGothicMPRO" panose="020F0600000000000000" pitchFamily="34" charset="-128"/>
                          <a:cs typeface="HG丸ｺﾞｼｯｸM-PRO"/>
                        </a:rPr>
                        <a:t>）</a:t>
                      </a:r>
                      <a:endParaRPr kumimoji="1" lang="en-US" altLang="ja-JP" sz="1100" dirty="0">
                        <a:solidFill>
                          <a:srgbClr val="000000"/>
                        </a:solidFill>
                        <a:latin typeface="HGMaruGothicMPRO" panose="020F0600000000000000" pitchFamily="34" charset="-128"/>
                        <a:ea typeface="HGMaruGothicMPRO" panose="020F0600000000000000" pitchFamily="34" charset="-128"/>
                        <a:cs typeface="HG丸ｺﾞｼｯｸM-PRO"/>
                      </a:endParaRPr>
                    </a:p>
                  </a:txBody>
                  <a:tcPr marL="60960" marR="60960" marT="30480" marB="30480" anchor="ctr">
                    <a:lnR w="19050" cap="flat" cmpd="sng" algn="ctr">
                      <a:solidFill>
                        <a:srgbClr val="00CC99"/>
                      </a:solidFill>
                      <a:prstDash val="solid"/>
                      <a:round/>
                      <a:headEnd type="none" w="med" len="med"/>
                      <a:tailEnd type="none" w="med" len="med"/>
                    </a:lnR>
                  </a:tcPr>
                </a:tc>
                <a:tc>
                  <a:txBody>
                    <a:bodyPr/>
                    <a:lstStyle/>
                    <a:p>
                      <a:pPr algn="ctr"/>
                      <a:endParaRPr kumimoji="1" lang="ja-JP" altLang="en-US" sz="1400" b="0" i="0" dirty="0">
                        <a:solidFill>
                          <a:srgbClr val="000000"/>
                        </a:solidFill>
                        <a:latin typeface="HGMaruGothicMPRO" panose="020F0600000000000000" pitchFamily="34" charset="-128"/>
                        <a:ea typeface="HGMaruGothicMPRO" panose="020F0600000000000000" pitchFamily="34" charset="-128"/>
                        <a:cs typeface="Arial"/>
                      </a:endParaRPr>
                    </a:p>
                  </a:txBody>
                  <a:tcPr marL="60960" marR="60960" marT="30480" marB="30480" anchor="ctr">
                    <a:lnL w="19050" cap="flat" cmpd="sng" algn="ctr">
                      <a:solidFill>
                        <a:srgbClr val="00CC99"/>
                      </a:solidFill>
                      <a:prstDash val="solid"/>
                      <a:round/>
                      <a:headEnd type="none" w="med" len="med"/>
                      <a:tailEnd type="none" w="med" len="med"/>
                    </a:lnL>
                    <a:lnR w="19050" cap="flat" cmpd="sng" algn="ctr">
                      <a:solidFill>
                        <a:srgbClr val="00CC99"/>
                      </a:solidFill>
                      <a:prstDash val="sysDashDot"/>
                      <a:round/>
                      <a:headEnd type="none" w="med" len="med"/>
                      <a:tailEnd type="none" w="med" len="med"/>
                    </a:lnR>
                  </a:tcPr>
                </a:tc>
                <a:extLst>
                  <a:ext uri="{0D108BD9-81ED-4DB2-BD59-A6C34878D82A}">
                    <a16:rowId xmlns:a16="http://schemas.microsoft.com/office/drawing/2014/main" val="10012"/>
                  </a:ext>
                </a:extLst>
              </a:tr>
            </a:tbl>
          </a:graphicData>
        </a:graphic>
      </p:graphicFrame>
      <p:graphicFrame>
        <p:nvGraphicFramePr>
          <p:cNvPr id="4" name="表 3">
            <a:extLst>
              <a:ext uri="{FF2B5EF4-FFF2-40B4-BE49-F238E27FC236}">
                <a16:creationId xmlns:a16="http://schemas.microsoft.com/office/drawing/2014/main" id="{DD3489C6-0F95-81EC-32E4-8E82E33DC178}"/>
              </a:ext>
            </a:extLst>
          </p:cNvPr>
          <p:cNvGraphicFramePr>
            <a:graphicFrameLocks noGrp="1"/>
          </p:cNvGraphicFramePr>
          <p:nvPr>
            <p:extLst>
              <p:ext uri="{D42A27DB-BD31-4B8C-83A1-F6EECF244321}">
                <p14:modId xmlns:p14="http://schemas.microsoft.com/office/powerpoint/2010/main" val="3474734012"/>
              </p:ext>
            </p:extLst>
          </p:nvPr>
        </p:nvGraphicFramePr>
        <p:xfrm>
          <a:off x="1387442" y="4463166"/>
          <a:ext cx="3371557" cy="476250"/>
        </p:xfrm>
        <a:graphic>
          <a:graphicData uri="http://schemas.openxmlformats.org/drawingml/2006/table">
            <a:tbl>
              <a:tblPr firstRow="1" bandRow="1">
                <a:tableStyleId>{69012ECD-51FC-41F1-AA8D-1B2483CD663E}</a:tableStyleId>
              </a:tblPr>
              <a:tblGrid>
                <a:gridCol w="1730801">
                  <a:extLst>
                    <a:ext uri="{9D8B030D-6E8A-4147-A177-3AD203B41FA5}">
                      <a16:colId xmlns:a16="http://schemas.microsoft.com/office/drawing/2014/main" val="20000"/>
                    </a:ext>
                  </a:extLst>
                </a:gridCol>
                <a:gridCol w="1640756">
                  <a:extLst>
                    <a:ext uri="{9D8B030D-6E8A-4147-A177-3AD203B41FA5}">
                      <a16:colId xmlns:a16="http://schemas.microsoft.com/office/drawing/2014/main" val="20001"/>
                    </a:ext>
                  </a:extLst>
                </a:gridCol>
              </a:tblGrid>
              <a:tr h="232410">
                <a:tc gridSpan="2">
                  <a:txBody>
                    <a:bodyPr/>
                    <a:lstStyle/>
                    <a:p>
                      <a:pPr algn="ctr"/>
                      <a:endParaRPr lang="ja-JP" altLang="en-US" sz="1100" dirty="0">
                        <a:solidFill>
                          <a:srgbClr val="FFFFFF"/>
                        </a:solidFill>
                        <a:latin typeface="HGMaruGothicMPRO" panose="020F0600000000000000" pitchFamily="34" charset="-128"/>
                        <a:ea typeface="HGMaruGothicMPRO" panose="020F0600000000000000" pitchFamily="34" charset="-128"/>
                        <a:cs typeface="ＭＳ Ｐゴシック"/>
                      </a:endParaRPr>
                    </a:p>
                  </a:txBody>
                  <a:tcPr marL="60960" marR="60960" marT="30480" marB="30480" anchor="ctr">
                    <a:lnL w="9525" cap="flat" cmpd="sng" algn="ctr">
                      <a:noFill/>
                      <a:prstDash val="solid"/>
                    </a:lnL>
                    <a:lnT w="9525" cap="flat" cmpd="sng" algn="ctr">
                      <a:noFill/>
                      <a:prstDash val="solid"/>
                    </a:lnT>
                    <a:noFill/>
                  </a:tcPr>
                </a:tc>
                <a:tc hMerge="1">
                  <a:txBody>
                    <a:bodyPr/>
                    <a:lstStyle/>
                    <a:p>
                      <a:pPr algn="ctr"/>
                      <a:endParaRPr kumimoji="1" lang="ja-JP" altLang="en-US" sz="1400" dirty="0">
                        <a:solidFill>
                          <a:srgbClr val="FFFFFF"/>
                        </a:solidFill>
                        <a:latin typeface="HGMaruGothicMPRO" panose="020F0600000000000000" pitchFamily="34" charset="-128"/>
                        <a:ea typeface="HGMaruGothicMPRO" panose="020F0600000000000000" pitchFamily="34" charset="-128"/>
                        <a:cs typeface="HG丸ｺﾞｼｯｸM-PRO"/>
                      </a:endParaRPr>
                    </a:p>
                  </a:txBody>
                  <a:tcPr marL="60960" marR="60960" marT="30480" marB="30480" anchor="ctr">
                    <a:lnL w="19050" cap="flat" cmpd="sng" algn="ctr">
                      <a:solidFill>
                        <a:srgbClr val="00CC99"/>
                      </a:solidFill>
                      <a:prstDash val="solid"/>
                      <a:round/>
                      <a:headEnd type="none" w="med" len="med"/>
                      <a:tailEnd type="none" w="med" len="med"/>
                    </a:lnL>
                    <a:lnT w="12700" cap="flat" cmpd="sng" algn="ctr">
                      <a:noFill/>
                      <a:prstDash val="solid"/>
                    </a:lnT>
                    <a:noFill/>
                  </a:tcPr>
                </a:tc>
                <a:extLst>
                  <a:ext uri="{0D108BD9-81ED-4DB2-BD59-A6C34878D82A}">
                    <a16:rowId xmlns:a16="http://schemas.microsoft.com/office/drawing/2014/main" val="10000"/>
                  </a:ext>
                </a:extLst>
              </a:tr>
              <a:tr h="243840">
                <a:tc>
                  <a:txBody>
                    <a:bodyPr/>
                    <a:lstStyle/>
                    <a:p>
                      <a:pPr algn="ctr"/>
                      <a:r>
                        <a:rPr kumimoji="1" lang="en-US" altLang="ja-JP" sz="1200" dirty="0">
                          <a:solidFill>
                            <a:srgbClr val="000000"/>
                          </a:solidFill>
                          <a:latin typeface="HGMaruGothicMPRO" panose="020F0600000000000000" pitchFamily="34" charset="-128"/>
                          <a:ea typeface="HGMaruGothicMPRO" panose="020F0600000000000000" pitchFamily="34" charset="-128"/>
                          <a:cs typeface="HG丸ｺﾞｼｯｸM-PRO"/>
                        </a:rPr>
                        <a:t>REM AHI</a:t>
                      </a:r>
                      <a:r>
                        <a:rPr kumimoji="1" lang="ja-JP" altLang="en-US" sz="1100">
                          <a:solidFill>
                            <a:srgbClr val="000000"/>
                          </a:solidFill>
                          <a:latin typeface="HGMaruGothicMPRO" panose="020F0600000000000000" pitchFamily="34" charset="-128"/>
                          <a:ea typeface="HGMaruGothicMPRO" panose="020F0600000000000000" pitchFamily="34" charset="-128"/>
                          <a:cs typeface="HG丸ｺﾞｼｯｸM-PRO"/>
                        </a:rPr>
                        <a:t>（</a:t>
                      </a:r>
                      <a:r>
                        <a:rPr kumimoji="1" lang="en-US" altLang="ja-JP" sz="1100" dirty="0" err="1">
                          <a:solidFill>
                            <a:srgbClr val="000000"/>
                          </a:solidFill>
                          <a:latin typeface="HGMaruGothicMPRO" panose="020F0600000000000000" pitchFamily="34" charset="-128"/>
                          <a:ea typeface="HGMaruGothicMPRO" panose="020F0600000000000000" pitchFamily="34" charset="-128"/>
                          <a:cs typeface="HG丸ｺﾞｼｯｸM-PRO"/>
                        </a:rPr>
                        <a:t>hr</a:t>
                      </a:r>
                      <a:r>
                        <a:rPr kumimoji="1" lang="ja-JP" altLang="en-US" sz="1100">
                          <a:solidFill>
                            <a:srgbClr val="000000"/>
                          </a:solidFill>
                          <a:latin typeface="HGMaruGothicMPRO" panose="020F0600000000000000" pitchFamily="34" charset="-128"/>
                          <a:ea typeface="HGMaruGothicMPRO" panose="020F0600000000000000" pitchFamily="34" charset="-128"/>
                          <a:cs typeface="HG丸ｺﾞｼｯｸM-PRO"/>
                        </a:rPr>
                        <a:t>）</a:t>
                      </a:r>
                      <a:endParaRPr kumimoji="1" lang="en-US" altLang="ja-JP" sz="1100" dirty="0">
                        <a:solidFill>
                          <a:srgbClr val="000000"/>
                        </a:solidFill>
                        <a:latin typeface="HGMaruGothicMPRO" panose="020F0600000000000000" pitchFamily="34" charset="-128"/>
                        <a:ea typeface="HGMaruGothicMPRO" panose="020F0600000000000000" pitchFamily="34" charset="-128"/>
                        <a:cs typeface="HG丸ｺﾞｼｯｸM-PRO"/>
                      </a:endParaRPr>
                    </a:p>
                  </a:txBody>
                  <a:tcPr marL="60960" marR="60960" marT="30480" marB="30480" anchor="ctr">
                    <a:lnR w="19050" cap="flat" cmpd="sng" algn="ctr">
                      <a:solidFill>
                        <a:srgbClr val="00CC99"/>
                      </a:solidFill>
                      <a:prstDash val="solid"/>
                      <a:round/>
                      <a:headEnd type="none" w="med" len="med"/>
                      <a:tailEnd type="none" w="med" len="med"/>
                    </a:lnR>
                  </a:tcPr>
                </a:tc>
                <a:tc>
                  <a:txBody>
                    <a:bodyPr/>
                    <a:lstStyle/>
                    <a:p>
                      <a:pPr algn="ctr"/>
                      <a:endParaRPr kumimoji="1" lang="ja-JP" altLang="en-US" sz="1200" b="0" i="0" dirty="0">
                        <a:solidFill>
                          <a:srgbClr val="000000"/>
                        </a:solidFill>
                        <a:latin typeface="HGMaruGothicMPRO" panose="020F0600000000000000" pitchFamily="34" charset="-128"/>
                        <a:ea typeface="HGMaruGothicMPRO" panose="020F0600000000000000" pitchFamily="34" charset="-128"/>
                        <a:cs typeface="Arial"/>
                      </a:endParaRPr>
                    </a:p>
                  </a:txBody>
                  <a:tcPr marL="60960" marR="60960" marT="30480" marB="30480" anchor="ctr">
                    <a:lnL w="19050" cap="flat" cmpd="sng" algn="ctr">
                      <a:solidFill>
                        <a:srgbClr val="00CC99"/>
                      </a:solidFill>
                      <a:prstDash val="solid"/>
                      <a:round/>
                      <a:headEnd type="none" w="med" len="med"/>
                      <a:tailEnd type="none" w="med" len="med"/>
                    </a:lnL>
                    <a:lnR w="19050" cap="flat" cmpd="sng" algn="ctr">
                      <a:solidFill>
                        <a:srgbClr val="00CC99"/>
                      </a:solidFill>
                      <a:prstDash val="sysDashDot"/>
                      <a:round/>
                      <a:headEnd type="none" w="med" len="med"/>
                      <a:tailEnd type="none" w="med" len="med"/>
                    </a:lnR>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353790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04B55C4-CC2A-7728-1B9E-282D4E9064D4}"/>
              </a:ext>
            </a:extLst>
          </p:cNvPr>
          <p:cNvSpPr>
            <a:spLocks noGrp="1"/>
          </p:cNvSpPr>
          <p:nvPr>
            <p:ph type="title"/>
          </p:nvPr>
        </p:nvSpPr>
        <p:spPr>
          <a:xfrm>
            <a:off x="608089" y="111502"/>
            <a:ext cx="8207713" cy="994172"/>
          </a:xfrm>
        </p:spPr>
        <p:txBody>
          <a:bodyPr anchor="ctr">
            <a:normAutofit/>
          </a:bodyPr>
          <a:lstStyle/>
          <a:p>
            <a:r>
              <a:rPr lang="ja-JP" altLang="en-US" sz="2800" dirty="0">
                <a:latin typeface="HGMaruGothicMPRO" panose="020F0600000000000000" pitchFamily="34" charset="-128"/>
                <a:ea typeface="HGMaruGothicMPRO" panose="020F0600000000000000" pitchFamily="34" charset="-128"/>
              </a:rPr>
              <a:t>患者</a:t>
            </a:r>
            <a:r>
              <a:rPr lang="ja-JP" altLang="en-US" sz="2800">
                <a:latin typeface="HGMaruGothicMPRO" panose="020F0600000000000000" pitchFamily="34" charset="-128"/>
                <a:ea typeface="HGMaruGothicMPRO" panose="020F0600000000000000" pitchFamily="34" charset="-128"/>
              </a:rPr>
              <a:t>情報 </a:t>
            </a:r>
            <a:r>
              <a:rPr lang="en-US" altLang="ja-JP" sz="2800" dirty="0">
                <a:latin typeface="HGMaruGothicMPRO" panose="020F0600000000000000" pitchFamily="34" charset="-128"/>
                <a:ea typeface="HGMaruGothicMPRO" panose="020F0600000000000000" pitchFamily="34" charset="-128"/>
              </a:rPr>
              <a:t>(DISE</a:t>
            </a:r>
            <a:r>
              <a:rPr lang="ja-JP" altLang="en-US" sz="2800" dirty="0">
                <a:latin typeface="HGMaruGothicMPRO" panose="020F0600000000000000" pitchFamily="34" charset="-128"/>
                <a:ea typeface="HGMaruGothicMPRO" panose="020F0600000000000000" pitchFamily="34" charset="-128"/>
              </a:rPr>
              <a:t>検査</a:t>
            </a:r>
            <a:r>
              <a:rPr lang="en-US" altLang="ja-JP" sz="2800" dirty="0">
                <a:latin typeface="HGMaruGothicMPRO" panose="020F0600000000000000" pitchFamily="34" charset="-128"/>
                <a:ea typeface="HGMaruGothicMPRO" panose="020F0600000000000000" pitchFamily="34" charset="-128"/>
              </a:rPr>
              <a:t>)</a:t>
            </a:r>
            <a:endParaRPr lang="en-US" sz="2800" dirty="0">
              <a:latin typeface="HGMaruGothicMPRO" panose="020F0600000000000000" pitchFamily="34" charset="-128"/>
              <a:ea typeface="HGMaruGothicMPRO" panose="020F0600000000000000" pitchFamily="34" charset="-128"/>
            </a:endParaRPr>
          </a:p>
        </p:txBody>
      </p:sp>
      <p:pic>
        <p:nvPicPr>
          <p:cNvPr id="5" name="Content Placeholder 4">
            <a:extLst>
              <a:ext uri="{FF2B5EF4-FFF2-40B4-BE49-F238E27FC236}">
                <a16:creationId xmlns:a16="http://schemas.microsoft.com/office/drawing/2014/main" id="{BA3C0016-244E-EE64-634A-9E459DD8270B}"/>
              </a:ext>
            </a:extLst>
          </p:cNvPr>
          <p:cNvPicPr>
            <a:picLocks noGrp="1" noChangeAspect="1"/>
          </p:cNvPicPr>
          <p:nvPr>
            <p:ph idx="1"/>
          </p:nvPr>
        </p:nvPicPr>
        <p:blipFill>
          <a:blip r:embed="rId3"/>
          <a:stretch>
            <a:fillRect/>
          </a:stretch>
        </p:blipFill>
        <p:spPr>
          <a:xfrm>
            <a:off x="388877" y="1468371"/>
            <a:ext cx="2272904" cy="1443919"/>
          </a:xfrm>
        </p:spPr>
      </p:pic>
      <p:pic>
        <p:nvPicPr>
          <p:cNvPr id="7" name="Picture 6">
            <a:extLst>
              <a:ext uri="{FF2B5EF4-FFF2-40B4-BE49-F238E27FC236}">
                <a16:creationId xmlns:a16="http://schemas.microsoft.com/office/drawing/2014/main" id="{F7C2FDF0-C656-06E8-1727-9CFB0A5E80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9517" y="1468371"/>
            <a:ext cx="1941572" cy="1443919"/>
          </a:xfrm>
          <a:prstGeom prst="rect">
            <a:avLst/>
          </a:prstGeom>
        </p:spPr>
      </p:pic>
      <p:pic>
        <p:nvPicPr>
          <p:cNvPr id="8" name="Picture 8" descr="A close up of a person's lips&#10;&#10;Description automatically generated with low confidence">
            <a:extLst>
              <a:ext uri="{FF2B5EF4-FFF2-40B4-BE49-F238E27FC236}">
                <a16:creationId xmlns:a16="http://schemas.microsoft.com/office/drawing/2014/main" id="{1B8DA3D3-96AB-F75E-21F6-9E40CE18E0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6893" y="2965962"/>
            <a:ext cx="1933690" cy="1443919"/>
          </a:xfrm>
          <a:prstGeom prst="rect">
            <a:avLst/>
          </a:prstGeom>
        </p:spPr>
      </p:pic>
      <p:sp>
        <p:nvSpPr>
          <p:cNvPr id="6" name="正方形/長方形 5">
            <a:extLst>
              <a:ext uri="{FF2B5EF4-FFF2-40B4-BE49-F238E27FC236}">
                <a16:creationId xmlns:a16="http://schemas.microsoft.com/office/drawing/2014/main" id="{42A329D3-BEF8-4D77-9F2A-8D601A5B7AE0}"/>
              </a:ext>
            </a:extLst>
          </p:cNvPr>
          <p:cNvSpPr/>
          <p:nvPr/>
        </p:nvSpPr>
        <p:spPr>
          <a:xfrm>
            <a:off x="388878" y="1468372"/>
            <a:ext cx="1067462" cy="3518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latin typeface="HGMaruGothicMPRO" panose="020F0600000000000000" pitchFamily="34" charset="-128"/>
                <a:ea typeface="HGMaruGothicMPRO" panose="020F0600000000000000" pitchFamily="34" charset="-128"/>
              </a:rPr>
              <a:t>例</a:t>
            </a:r>
          </a:p>
        </p:txBody>
      </p:sp>
      <p:grpSp>
        <p:nvGrpSpPr>
          <p:cNvPr id="11" name="グループ化 10">
            <a:extLst>
              <a:ext uri="{FF2B5EF4-FFF2-40B4-BE49-F238E27FC236}">
                <a16:creationId xmlns:a16="http://schemas.microsoft.com/office/drawing/2014/main" id="{D50BAA51-0A4B-3F68-8746-13975706FA1D}"/>
              </a:ext>
            </a:extLst>
          </p:cNvPr>
          <p:cNvGrpSpPr/>
          <p:nvPr/>
        </p:nvGrpSpPr>
        <p:grpSpPr>
          <a:xfrm>
            <a:off x="5391634" y="987586"/>
            <a:ext cx="3328358" cy="3960428"/>
            <a:chOff x="7188846" y="1617228"/>
            <a:chExt cx="4437810" cy="4341551"/>
          </a:xfrm>
        </p:grpSpPr>
        <p:sp>
          <p:nvSpPr>
            <p:cNvPr id="9" name="正方形/長方形 8">
              <a:extLst>
                <a:ext uri="{FF2B5EF4-FFF2-40B4-BE49-F238E27FC236}">
                  <a16:creationId xmlns:a16="http://schemas.microsoft.com/office/drawing/2014/main" id="{DDAE9618-59CA-3BFA-1300-2F0D609CFFF1}"/>
                </a:ext>
              </a:extLst>
            </p:cNvPr>
            <p:cNvSpPr/>
            <p:nvPr/>
          </p:nvSpPr>
          <p:spPr>
            <a:xfrm>
              <a:off x="7188846" y="1696166"/>
              <a:ext cx="4437810" cy="42626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14313" indent="-214313">
                <a:buFont typeface="Wingdings" panose="05000000000000000000" pitchFamily="2" charset="2"/>
                <a:buChar char="l"/>
              </a:pPr>
              <a:r>
                <a:rPr lang="en-US" altLang="ja-JP" sz="2100" dirty="0">
                  <a:latin typeface="Meiryo UI" panose="020B0604030504040204" pitchFamily="50" charset="-128"/>
                  <a:ea typeface="Meiryo UI" panose="020B0604030504040204" pitchFamily="50" charset="-128"/>
                </a:rPr>
                <a:t>XXX</a:t>
              </a:r>
            </a:p>
            <a:p>
              <a:pPr marL="214313" indent="-214313">
                <a:buFont typeface="Wingdings" panose="05000000000000000000" pitchFamily="2" charset="2"/>
                <a:buChar char="l"/>
              </a:pPr>
              <a:endParaRPr lang="en-US" altLang="ja-JP" sz="2100" dirty="0">
                <a:latin typeface="Meiryo UI" panose="020B0604030504040204" pitchFamily="50" charset="-128"/>
                <a:ea typeface="Meiryo UI" panose="020B0604030504040204" pitchFamily="50" charset="-128"/>
              </a:endParaRPr>
            </a:p>
            <a:p>
              <a:pPr marL="214313" indent="-214313">
                <a:buFont typeface="Wingdings" panose="05000000000000000000" pitchFamily="2" charset="2"/>
                <a:buChar char="l"/>
              </a:pPr>
              <a:r>
                <a:rPr lang="en-US" altLang="ja-JP" sz="2100" dirty="0">
                  <a:latin typeface="Meiryo UI" panose="020B0604030504040204" pitchFamily="50" charset="-128"/>
                  <a:ea typeface="Meiryo UI" panose="020B0604030504040204" pitchFamily="50" charset="-128"/>
                </a:rPr>
                <a:t>XXX</a:t>
              </a:r>
            </a:p>
            <a:p>
              <a:pPr marL="214313" indent="-214313">
                <a:buFont typeface="Wingdings" panose="05000000000000000000" pitchFamily="2" charset="2"/>
                <a:buChar char="l"/>
              </a:pPr>
              <a:endParaRPr lang="en-US" altLang="ja-JP" sz="2100" dirty="0">
                <a:latin typeface="Meiryo UI" panose="020B0604030504040204" pitchFamily="50" charset="-128"/>
                <a:ea typeface="Meiryo UI" panose="020B0604030504040204" pitchFamily="50" charset="-128"/>
              </a:endParaRPr>
            </a:p>
            <a:p>
              <a:pPr marL="214313" indent="-214313">
                <a:buFont typeface="Wingdings" panose="05000000000000000000" pitchFamily="2" charset="2"/>
                <a:buChar char="l"/>
              </a:pPr>
              <a:r>
                <a:rPr lang="en-US" altLang="ja-JP" sz="2100" dirty="0">
                  <a:latin typeface="Meiryo UI" panose="020B0604030504040204" pitchFamily="50" charset="-128"/>
                  <a:ea typeface="Meiryo UI" panose="020B0604030504040204" pitchFamily="50" charset="-128"/>
                </a:rPr>
                <a:t>XXX</a:t>
              </a:r>
            </a:p>
            <a:p>
              <a:pPr marL="214313" indent="-214313">
                <a:buFont typeface="Wingdings" panose="05000000000000000000" pitchFamily="2" charset="2"/>
                <a:buChar char="l"/>
              </a:pPr>
              <a:endParaRPr lang="en-US" altLang="ja-JP" sz="2100" dirty="0">
                <a:latin typeface="Meiryo UI" panose="020B0604030504040204" pitchFamily="50" charset="-128"/>
                <a:ea typeface="Meiryo UI" panose="020B0604030504040204" pitchFamily="50" charset="-128"/>
              </a:endParaRPr>
            </a:p>
            <a:p>
              <a:pPr marL="214313" indent="-214313">
                <a:buFont typeface="Wingdings" panose="05000000000000000000" pitchFamily="2" charset="2"/>
                <a:buChar char="l"/>
              </a:pPr>
              <a:r>
                <a:rPr lang="en-US" altLang="ja-JP" sz="2100" dirty="0">
                  <a:latin typeface="Meiryo UI" panose="020B0604030504040204" pitchFamily="50" charset="-128"/>
                  <a:ea typeface="Meiryo UI" panose="020B0604030504040204" pitchFamily="50" charset="-128"/>
                </a:rPr>
                <a:t>XXX</a:t>
              </a:r>
            </a:p>
            <a:p>
              <a:pPr marL="214313" indent="-214313">
                <a:buFont typeface="Wingdings" panose="05000000000000000000" pitchFamily="2" charset="2"/>
                <a:buChar char="l"/>
              </a:pPr>
              <a:endParaRPr lang="en-US" altLang="ja-JP" sz="2100" dirty="0">
                <a:latin typeface="Meiryo UI" panose="020B0604030504040204" pitchFamily="50" charset="-128"/>
                <a:ea typeface="Meiryo UI" panose="020B0604030504040204" pitchFamily="50" charset="-128"/>
              </a:endParaRPr>
            </a:p>
            <a:p>
              <a:pPr marL="214313" indent="-214313">
                <a:buFont typeface="Wingdings" panose="05000000000000000000" pitchFamily="2" charset="2"/>
                <a:buChar char="l"/>
              </a:pPr>
              <a:r>
                <a:rPr lang="en-US" altLang="ja-JP" sz="2100" dirty="0">
                  <a:latin typeface="Meiryo UI" panose="020B0604030504040204" pitchFamily="50" charset="-128"/>
                  <a:ea typeface="Meiryo UI" panose="020B0604030504040204" pitchFamily="50" charset="-128"/>
                </a:rPr>
                <a:t>XXX</a:t>
              </a:r>
            </a:p>
          </p:txBody>
        </p:sp>
        <p:sp>
          <p:nvSpPr>
            <p:cNvPr id="10" name="テキスト ボックス 9">
              <a:extLst>
                <a:ext uri="{FF2B5EF4-FFF2-40B4-BE49-F238E27FC236}">
                  <a16:creationId xmlns:a16="http://schemas.microsoft.com/office/drawing/2014/main" id="{32CF44F9-ABD6-33A3-7AD9-C10E87E96510}"/>
                </a:ext>
              </a:extLst>
            </p:cNvPr>
            <p:cNvSpPr txBox="1"/>
            <p:nvPr/>
          </p:nvSpPr>
          <p:spPr>
            <a:xfrm>
              <a:off x="7203885" y="1617228"/>
              <a:ext cx="1956021" cy="553997"/>
            </a:xfrm>
            <a:prstGeom prst="rect">
              <a:avLst/>
            </a:prstGeom>
            <a:noFill/>
          </p:spPr>
          <p:txBody>
            <a:bodyPr wrap="square" rtlCol="0">
              <a:spAutoFit/>
            </a:bodyPr>
            <a:lstStyle/>
            <a:p>
              <a:r>
                <a:rPr lang="ja-JP" altLang="en-US" sz="2100" b="1" dirty="0">
                  <a:solidFill>
                    <a:schemeClr val="bg1"/>
                  </a:solidFill>
                  <a:latin typeface="HGMaruGothicMPRO" panose="020F0600000000000000" pitchFamily="34" charset="-128"/>
                  <a:ea typeface="HGMaruGothicMPRO" panose="020F0600000000000000" pitchFamily="34" charset="-128"/>
                </a:rPr>
                <a:t>検査結果</a:t>
              </a:r>
            </a:p>
          </p:txBody>
        </p:sp>
      </p:grpSp>
      <p:cxnSp>
        <p:nvCxnSpPr>
          <p:cNvPr id="12" name="直線コネクタ 11">
            <a:extLst>
              <a:ext uri="{FF2B5EF4-FFF2-40B4-BE49-F238E27FC236}">
                <a16:creationId xmlns:a16="http://schemas.microsoft.com/office/drawing/2014/main" id="{46A25D0D-20CA-32E7-7F23-E852E23F9C9E}"/>
              </a:ext>
            </a:extLst>
          </p:cNvPr>
          <p:cNvCxnSpPr/>
          <p:nvPr/>
        </p:nvCxnSpPr>
        <p:spPr>
          <a:xfrm>
            <a:off x="0" y="880782"/>
            <a:ext cx="9144000" cy="0"/>
          </a:xfrm>
          <a:prstGeom prst="line">
            <a:avLst/>
          </a:prstGeom>
          <a:ln w="38100" cmpd="dbl"/>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3394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パースペクティブ">
  <a:themeElements>
    <a:clrScheme name="パースペクティブ">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クラシック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パースペクティブ">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13086</TotalTime>
  <Words>402</Words>
  <Application>Microsoft Office PowerPoint</Application>
  <PresentationFormat>画面に合わせる (16:9)</PresentationFormat>
  <Paragraphs>72</Paragraphs>
  <Slides>6</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6</vt:i4>
      </vt:variant>
    </vt:vector>
  </HeadingPairs>
  <TitlesOfParts>
    <vt:vector size="14" baseType="lpstr">
      <vt:lpstr>HGMaruGothicMPRO</vt:lpstr>
      <vt:lpstr>HGMaruGothicMPRO</vt:lpstr>
      <vt:lpstr>Meiryo UI</vt:lpstr>
      <vt:lpstr>MS PGothic</vt:lpstr>
      <vt:lpstr>Arial</vt:lpstr>
      <vt:lpstr>Times</vt:lpstr>
      <vt:lpstr>Wingdings</vt:lpstr>
      <vt:lpstr>パースペクティブ</vt:lpstr>
      <vt:lpstr>症例エントリーシート</vt:lpstr>
      <vt:lpstr>適応基準チェックリスト（適正使用指針に基づく）</vt:lpstr>
      <vt:lpstr>患者情報</vt:lpstr>
      <vt:lpstr>患者情報 (治療前／HST or/and PSG検査)</vt:lpstr>
      <vt:lpstr>PowerPoint プレゼンテーション</vt:lpstr>
      <vt:lpstr>患者情報 (DISE検査)</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獨協</dc:creator>
  <cp:lastModifiedBy>楯谷 一郎</cp:lastModifiedBy>
  <cp:revision>1197</cp:revision>
  <cp:lastPrinted>2024-01-09T11:16:45Z</cp:lastPrinted>
  <dcterms:created xsi:type="dcterms:W3CDTF">2013-09-09T18:24:18Z</dcterms:created>
  <dcterms:modified xsi:type="dcterms:W3CDTF">2025-05-30T00:33:23Z</dcterms:modified>
</cp:coreProperties>
</file>